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Сулейманов  Шамиль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464622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 err="1"/>
              <a:t>Имаагзиева</a:t>
            </a:r>
            <a:r>
              <a:rPr lang="ru-RU" sz="1700" dirty="0"/>
              <a:t> </a:t>
            </a:r>
            <a:r>
              <a:rPr lang="ru-RU" sz="1700" dirty="0" err="1"/>
              <a:t>Аминат</a:t>
            </a:r>
            <a:r>
              <a:rPr lang="ru-RU" sz="1700" dirty="0"/>
              <a:t> </a:t>
            </a:r>
            <a:r>
              <a:rPr lang="ru-RU" sz="1700" dirty="0" err="1"/>
              <a:t>Дибиргаджиевна</a:t>
            </a:r>
            <a:endParaRPr lang="ru-RU" sz="1700" dirty="0"/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52664" y="5785995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Терраформирование Марса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295</TotalTime>
  <Words>11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Сулейманов  Шамиль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60</cp:revision>
  <dcterms:created xsi:type="dcterms:W3CDTF">2020-12-14T12:19:31Z</dcterms:created>
  <dcterms:modified xsi:type="dcterms:W3CDTF">2021-03-11T19:08:10Z</dcterms:modified>
</cp:coreProperties>
</file>