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85" r:id="rId3"/>
    <p:sldId id="269" r:id="rId4"/>
    <p:sldId id="261" r:id="rId5"/>
    <p:sldId id="271" r:id="rId6"/>
    <p:sldId id="270" r:id="rId7"/>
    <p:sldId id="272" r:id="rId8"/>
    <p:sldId id="274" r:id="rId9"/>
    <p:sldId id="275" r:id="rId10"/>
    <p:sldId id="276" r:id="rId11"/>
    <p:sldId id="265" r:id="rId12"/>
    <p:sldId id="284" r:id="rId13"/>
    <p:sldId id="277" r:id="rId14"/>
    <p:sldId id="263" r:id="rId15"/>
    <p:sldId id="264" r:id="rId16"/>
    <p:sldId id="278" r:id="rId17"/>
    <p:sldId id="279" r:id="rId18"/>
    <p:sldId id="280" r:id="rId19"/>
    <p:sldId id="283" r:id="rId20"/>
    <p:sldId id="286" r:id="rId21"/>
    <p:sldId id="281" r:id="rId22"/>
    <p:sldId id="260" r:id="rId23"/>
    <p:sldId id="262" r:id="rId24"/>
    <p:sldId id="268" r:id="rId25"/>
    <p:sldId id="266" r:id="rId26"/>
    <p:sldId id="282" r:id="rId27"/>
    <p:sldId id="259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DFE3"/>
    <a:srgbClr val="FBA397"/>
    <a:srgbClr val="F4AAF8"/>
    <a:srgbClr val="373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C19-40E6-A5F3-C11AA38610B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C19-40E6-A5F3-C11AA38610B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C19-40E6-A5F3-C11AA38610B9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C19-40E6-A5F3-C11AA38610B9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C19-40E6-A5F3-C11AA38610B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4"/>
                <c:pt idx="0">
                  <c:v>На производстве</c:v>
                </c:pt>
                <c:pt idx="1">
                  <c:v>На траспорте</c:v>
                </c:pt>
                <c:pt idx="2">
                  <c:v>В быту</c:v>
                </c:pt>
                <c:pt idx="3">
                  <c:v>На улице и детских площадках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</c:v>
                </c:pt>
                <c:pt idx="1">
                  <c:v>29</c:v>
                </c:pt>
                <c:pt idx="2">
                  <c:v>52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C19-40E6-A5F3-C11AA38610B9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7045453958845398E-2"/>
          <c:y val="1.6544120041703341E-2"/>
          <c:w val="0.97115384714656927"/>
          <c:h val="0.866367801408030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E343-4F6C-8E3D-6DC55D58299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E343-4F6C-8E3D-6DC55D58299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Дети и подростки</c:v>
                </c:pt>
                <c:pt idx="1">
                  <c:v>Взрослая часть населения и старики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3-4F6C-8E3D-6DC55D582993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0A0-4156-B2A9-5DCE6CCBD23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0A0-4156-B2A9-5DCE6CCBD23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0A0-4156-B2A9-5DCE6CCBD23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0A0-4156-B2A9-5DCE6CCBD23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E0A0-4156-B2A9-5DCE6CCBD23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Бытовые травмы</c:v>
                </c:pt>
                <c:pt idx="1">
                  <c:v>Школьные травмы</c:v>
                </c:pt>
                <c:pt idx="2">
                  <c:v>Травмы на улице</c:v>
                </c:pt>
                <c:pt idx="3">
                  <c:v>Травмы на транспорте</c:v>
                </c:pt>
                <c:pt idx="4">
                  <c:v>Спортивные травмы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50</c:v>
                </c:pt>
                <c:pt idx="1">
                  <c:v>7</c:v>
                </c:pt>
                <c:pt idx="2">
                  <c:v>12</c:v>
                </c:pt>
                <c:pt idx="3">
                  <c:v>24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A0-4156-B2A9-5DCE6CCBD235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883-4A2F-8AC9-8DCA495B4138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883-4A2F-8AC9-8DCA495B4138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883-4A2F-8AC9-8DCA495B4138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883-4A2F-8AC9-8DCA495B4138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883-4A2F-8AC9-8DCA495B4138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883-4A2F-8AC9-8DCA495B4138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F883-4A2F-8AC9-8DCA495B4138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F883-4A2F-8AC9-8DCA495B4138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F883-4A2F-8AC9-8DCA495B4138}"/>
                </c:ext>
              </c:extLst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F883-4A2F-8AC9-8DCA495B4138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Падения</c:v>
                </c:pt>
                <c:pt idx="1">
                  <c:v>Ушибы и растяжения</c:v>
                </c:pt>
                <c:pt idx="2">
                  <c:v>Порезы</c:v>
                </c:pt>
                <c:pt idx="3">
                  <c:v>Удары предметами</c:v>
                </c:pt>
                <c:pt idx="4">
                  <c:v>Ожоги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</c:v>
                </c:pt>
                <c:pt idx="1">
                  <c:v>20</c:v>
                </c:pt>
                <c:pt idx="2">
                  <c:v>15</c:v>
                </c:pt>
                <c:pt idx="3">
                  <c:v>5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F6-4714-8C95-72983DD406CB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0609DF-E450-458E-90BF-B879E1324E6B}" type="doc">
      <dgm:prSet loTypeId="urn:microsoft.com/office/officeart/2005/8/layout/hierarchy4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91A1625-8B87-4C76-87E4-FD7069D8DF0A}">
      <dgm:prSet phldrT="[Текст]"/>
      <dgm:spPr/>
      <dgm:t>
        <a:bodyPr/>
        <a:lstStyle/>
        <a:p>
          <a:r>
            <a:rPr lang="ru-RU" b="1" dirty="0"/>
            <a:t>Используемые технологии</a:t>
          </a:r>
        </a:p>
      </dgm:t>
    </dgm:pt>
    <dgm:pt modelId="{4F2D1A44-B924-4A10-ABA6-A64B71078E4B}" type="parTrans" cxnId="{E376C10F-1A4B-44A2-901C-B0B110AD3BA6}">
      <dgm:prSet/>
      <dgm:spPr/>
      <dgm:t>
        <a:bodyPr/>
        <a:lstStyle/>
        <a:p>
          <a:endParaRPr lang="ru-RU"/>
        </a:p>
      </dgm:t>
    </dgm:pt>
    <dgm:pt modelId="{B39CA076-7EAC-44CF-958A-F47DECE7DB1E}" type="sibTrans" cxnId="{E376C10F-1A4B-44A2-901C-B0B110AD3BA6}">
      <dgm:prSet/>
      <dgm:spPr/>
      <dgm:t>
        <a:bodyPr/>
        <a:lstStyle/>
        <a:p>
          <a:endParaRPr lang="ru-RU"/>
        </a:p>
      </dgm:t>
    </dgm:pt>
    <dgm:pt modelId="{D7CCDE0A-DEC4-400D-87D5-128D95A12CBD}">
      <dgm:prSet phldrT="[Текст]"/>
      <dgm:spPr/>
      <dgm:t>
        <a:bodyPr/>
        <a:lstStyle/>
        <a:p>
          <a:r>
            <a:rPr lang="ru-RU" b="1" dirty="0"/>
            <a:t>Игровая технология</a:t>
          </a:r>
        </a:p>
      </dgm:t>
    </dgm:pt>
    <dgm:pt modelId="{6BDC1469-5B80-4246-822A-AE082DA32B6F}" type="parTrans" cxnId="{01A8106B-6119-44E2-ABFB-8E6BCAC1350B}">
      <dgm:prSet/>
      <dgm:spPr/>
      <dgm:t>
        <a:bodyPr/>
        <a:lstStyle/>
        <a:p>
          <a:endParaRPr lang="ru-RU"/>
        </a:p>
      </dgm:t>
    </dgm:pt>
    <dgm:pt modelId="{1CDB93FE-A032-40A0-87B8-35F6F66F1A01}" type="sibTrans" cxnId="{01A8106B-6119-44E2-ABFB-8E6BCAC1350B}">
      <dgm:prSet/>
      <dgm:spPr/>
      <dgm:t>
        <a:bodyPr/>
        <a:lstStyle/>
        <a:p>
          <a:endParaRPr lang="ru-RU"/>
        </a:p>
      </dgm:t>
    </dgm:pt>
    <dgm:pt modelId="{5C533617-4B7E-4C68-AED0-F163CD991690}">
      <dgm:prSet phldrT="[Текст]"/>
      <dgm:spPr/>
      <dgm:t>
        <a:bodyPr/>
        <a:lstStyle/>
        <a:p>
          <a:r>
            <a:rPr lang="ru-RU" b="1" dirty="0"/>
            <a:t>Проектная технология</a:t>
          </a:r>
        </a:p>
      </dgm:t>
    </dgm:pt>
    <dgm:pt modelId="{5F3D68E4-4E45-4CEC-BF28-BA7382ED7C2A}" type="parTrans" cxnId="{BD9911EA-1FC0-43FC-B450-86C1ABB4512B}">
      <dgm:prSet/>
      <dgm:spPr/>
      <dgm:t>
        <a:bodyPr/>
        <a:lstStyle/>
        <a:p>
          <a:endParaRPr lang="ru-RU"/>
        </a:p>
      </dgm:t>
    </dgm:pt>
    <dgm:pt modelId="{83749AAC-E6D3-4105-9D22-46F5C9D2D275}" type="sibTrans" cxnId="{BD9911EA-1FC0-43FC-B450-86C1ABB4512B}">
      <dgm:prSet/>
      <dgm:spPr/>
      <dgm:t>
        <a:bodyPr/>
        <a:lstStyle/>
        <a:p>
          <a:endParaRPr lang="ru-RU"/>
        </a:p>
      </dgm:t>
    </dgm:pt>
    <dgm:pt modelId="{CD8FD4D9-A854-48BB-9E91-BCCB77793772}">
      <dgm:prSet/>
      <dgm:spPr/>
      <dgm:t>
        <a:bodyPr/>
        <a:lstStyle/>
        <a:p>
          <a:r>
            <a:rPr lang="ru-RU" b="1" dirty="0"/>
            <a:t>Технология проблемного (развивающего) обучения</a:t>
          </a:r>
        </a:p>
      </dgm:t>
    </dgm:pt>
    <dgm:pt modelId="{044DBC55-95B7-476B-80C3-AD01D7CE1334}" type="parTrans" cxnId="{011EAC14-C824-4F6B-9599-8FD6AEC67411}">
      <dgm:prSet/>
      <dgm:spPr/>
      <dgm:t>
        <a:bodyPr/>
        <a:lstStyle/>
        <a:p>
          <a:endParaRPr lang="ru-RU"/>
        </a:p>
      </dgm:t>
    </dgm:pt>
    <dgm:pt modelId="{9AD6BA2F-372F-449C-804E-4BB07587CF7C}" type="sibTrans" cxnId="{011EAC14-C824-4F6B-9599-8FD6AEC67411}">
      <dgm:prSet/>
      <dgm:spPr/>
      <dgm:t>
        <a:bodyPr/>
        <a:lstStyle/>
        <a:p>
          <a:endParaRPr lang="ru-RU"/>
        </a:p>
      </dgm:t>
    </dgm:pt>
    <dgm:pt modelId="{577A3DF8-0162-4EC2-A4A9-C1031E37AC32}">
      <dgm:prSet phldrT="[Текст]"/>
      <dgm:spPr/>
      <dgm:t>
        <a:bodyPr/>
        <a:lstStyle/>
        <a:p>
          <a:r>
            <a:rPr lang="ru-RU" b="1" dirty="0"/>
            <a:t>Информационно-коммуникативные технологии</a:t>
          </a:r>
        </a:p>
      </dgm:t>
    </dgm:pt>
    <dgm:pt modelId="{B3579836-7C57-4CA8-889E-5D809F383673}" type="sibTrans" cxnId="{96569D1D-9F0E-4177-8DD7-2A8C2DEC093B}">
      <dgm:prSet/>
      <dgm:spPr/>
      <dgm:t>
        <a:bodyPr/>
        <a:lstStyle/>
        <a:p>
          <a:endParaRPr lang="ru-RU"/>
        </a:p>
      </dgm:t>
    </dgm:pt>
    <dgm:pt modelId="{353CB4C8-FC2B-4BE0-8A3E-0FCC339B8997}" type="parTrans" cxnId="{96569D1D-9F0E-4177-8DD7-2A8C2DEC093B}">
      <dgm:prSet/>
      <dgm:spPr/>
      <dgm:t>
        <a:bodyPr/>
        <a:lstStyle/>
        <a:p>
          <a:endParaRPr lang="ru-RU"/>
        </a:p>
      </dgm:t>
    </dgm:pt>
    <dgm:pt modelId="{E76A7D6C-3417-40A8-9814-1A1394256CD4}">
      <dgm:prSet/>
      <dgm:spPr/>
      <dgm:t>
        <a:bodyPr/>
        <a:lstStyle/>
        <a:p>
          <a:pPr>
            <a:buNone/>
          </a:pPr>
          <a:r>
            <a:rPr lang="ru-RU" b="1" i="0" u="none" dirty="0"/>
            <a:t>Технология критического мышления</a:t>
          </a:r>
          <a:endParaRPr lang="ru-RU" b="1" u="none" dirty="0"/>
        </a:p>
      </dgm:t>
    </dgm:pt>
    <dgm:pt modelId="{C374C89F-5925-4FE6-82C5-CBC28C181C6C}" type="parTrans" cxnId="{AAC21A3F-B958-49C3-AD53-C06AF04F850D}">
      <dgm:prSet/>
      <dgm:spPr/>
      <dgm:t>
        <a:bodyPr/>
        <a:lstStyle/>
        <a:p>
          <a:endParaRPr lang="ru-RU"/>
        </a:p>
      </dgm:t>
    </dgm:pt>
    <dgm:pt modelId="{273D4143-6496-4B9A-9C96-81BA56925009}" type="sibTrans" cxnId="{AAC21A3F-B958-49C3-AD53-C06AF04F850D}">
      <dgm:prSet/>
      <dgm:spPr/>
      <dgm:t>
        <a:bodyPr/>
        <a:lstStyle/>
        <a:p>
          <a:endParaRPr lang="ru-RU"/>
        </a:p>
      </dgm:t>
    </dgm:pt>
    <dgm:pt modelId="{ABF42996-1A38-48F0-8BDC-F34814321409}" type="pres">
      <dgm:prSet presAssocID="{260609DF-E450-458E-90BF-B879E1324E6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9F58C9F-733B-474B-9723-77E291777110}" type="pres">
      <dgm:prSet presAssocID="{991A1625-8B87-4C76-87E4-FD7069D8DF0A}" presName="vertOne" presStyleCnt="0"/>
      <dgm:spPr/>
    </dgm:pt>
    <dgm:pt modelId="{0B7BCE9E-F48F-4D91-9475-519C9F6C6695}" type="pres">
      <dgm:prSet presAssocID="{991A1625-8B87-4C76-87E4-FD7069D8DF0A}" presName="txOne" presStyleLbl="node0" presStyleIdx="0" presStyleCnt="1" custScaleY="81568">
        <dgm:presLayoutVars>
          <dgm:chPref val="3"/>
        </dgm:presLayoutVars>
      </dgm:prSet>
      <dgm:spPr/>
    </dgm:pt>
    <dgm:pt modelId="{299FA526-14EA-4D1B-9F66-23C21DDE82CF}" type="pres">
      <dgm:prSet presAssocID="{991A1625-8B87-4C76-87E4-FD7069D8DF0A}" presName="parTransOne" presStyleCnt="0"/>
      <dgm:spPr/>
    </dgm:pt>
    <dgm:pt modelId="{5164212F-CED1-4702-8782-E64F6A2C8191}" type="pres">
      <dgm:prSet presAssocID="{991A1625-8B87-4C76-87E4-FD7069D8DF0A}" presName="horzOne" presStyleCnt="0"/>
      <dgm:spPr/>
    </dgm:pt>
    <dgm:pt modelId="{7BFFA18A-95B8-4E09-84DC-A475EE2CAAE9}" type="pres">
      <dgm:prSet presAssocID="{D7CCDE0A-DEC4-400D-87D5-128D95A12CBD}" presName="vertTwo" presStyleCnt="0"/>
      <dgm:spPr/>
    </dgm:pt>
    <dgm:pt modelId="{D3AE6E21-2F86-4824-8900-7A1559ED6842}" type="pres">
      <dgm:prSet presAssocID="{D7CCDE0A-DEC4-400D-87D5-128D95A12CBD}" presName="txTwo" presStyleLbl="node2" presStyleIdx="0" presStyleCnt="5" custLinFactNeighborX="3237">
        <dgm:presLayoutVars>
          <dgm:chPref val="3"/>
        </dgm:presLayoutVars>
      </dgm:prSet>
      <dgm:spPr/>
    </dgm:pt>
    <dgm:pt modelId="{0196F5F9-A98C-4A91-99A6-ABB4D2228761}" type="pres">
      <dgm:prSet presAssocID="{D7CCDE0A-DEC4-400D-87D5-128D95A12CBD}" presName="horzTwo" presStyleCnt="0"/>
      <dgm:spPr/>
    </dgm:pt>
    <dgm:pt modelId="{8F320CE1-CFA4-46CA-84AC-2DD4A3AAC675}" type="pres">
      <dgm:prSet presAssocID="{1CDB93FE-A032-40A0-87B8-35F6F66F1A01}" presName="sibSpaceTwo" presStyleCnt="0"/>
      <dgm:spPr/>
    </dgm:pt>
    <dgm:pt modelId="{E502E064-F9A1-485B-9071-C54F23D6B2BE}" type="pres">
      <dgm:prSet presAssocID="{5C533617-4B7E-4C68-AED0-F163CD991690}" presName="vertTwo" presStyleCnt="0"/>
      <dgm:spPr/>
    </dgm:pt>
    <dgm:pt modelId="{6C124930-C5FC-4A16-BFC6-849A2D8202BE}" type="pres">
      <dgm:prSet presAssocID="{5C533617-4B7E-4C68-AED0-F163CD991690}" presName="txTwo" presStyleLbl="node2" presStyleIdx="1" presStyleCnt="5">
        <dgm:presLayoutVars>
          <dgm:chPref val="3"/>
        </dgm:presLayoutVars>
      </dgm:prSet>
      <dgm:spPr/>
    </dgm:pt>
    <dgm:pt modelId="{5B9EC174-A9B1-4F6F-A451-E457FB814C5A}" type="pres">
      <dgm:prSet presAssocID="{5C533617-4B7E-4C68-AED0-F163CD991690}" presName="horzTwo" presStyleCnt="0"/>
      <dgm:spPr/>
    </dgm:pt>
    <dgm:pt modelId="{88B57536-FC09-432F-9F30-5122B4B21F55}" type="pres">
      <dgm:prSet presAssocID="{83749AAC-E6D3-4105-9D22-46F5C9D2D275}" presName="sibSpaceTwo" presStyleCnt="0"/>
      <dgm:spPr/>
    </dgm:pt>
    <dgm:pt modelId="{394E65E8-9C13-4A4A-8EAD-D59ADA980C9B}" type="pres">
      <dgm:prSet presAssocID="{577A3DF8-0162-4EC2-A4A9-C1031E37AC32}" presName="vertTwo" presStyleCnt="0"/>
      <dgm:spPr/>
    </dgm:pt>
    <dgm:pt modelId="{39A42C29-53CD-44DF-B193-91E4351B3E87}" type="pres">
      <dgm:prSet presAssocID="{577A3DF8-0162-4EC2-A4A9-C1031E37AC32}" presName="txTwo" presStyleLbl="node2" presStyleIdx="2" presStyleCnt="5">
        <dgm:presLayoutVars>
          <dgm:chPref val="3"/>
        </dgm:presLayoutVars>
      </dgm:prSet>
      <dgm:spPr/>
    </dgm:pt>
    <dgm:pt modelId="{1F46FA85-FC05-4130-A604-EF7E056C9D71}" type="pres">
      <dgm:prSet presAssocID="{577A3DF8-0162-4EC2-A4A9-C1031E37AC32}" presName="horzTwo" presStyleCnt="0"/>
      <dgm:spPr/>
    </dgm:pt>
    <dgm:pt modelId="{31B2D44C-CA23-48B8-86D7-FD771607AA09}" type="pres">
      <dgm:prSet presAssocID="{B3579836-7C57-4CA8-889E-5D809F383673}" presName="sibSpaceTwo" presStyleCnt="0"/>
      <dgm:spPr/>
    </dgm:pt>
    <dgm:pt modelId="{9F0AD62F-A0D9-4525-8118-C870D4F35961}" type="pres">
      <dgm:prSet presAssocID="{CD8FD4D9-A854-48BB-9E91-BCCB77793772}" presName="vertTwo" presStyleCnt="0"/>
      <dgm:spPr/>
    </dgm:pt>
    <dgm:pt modelId="{958A9B48-4505-46BF-B9F3-E4A5D20D8A8F}" type="pres">
      <dgm:prSet presAssocID="{CD8FD4D9-A854-48BB-9E91-BCCB77793772}" presName="txTwo" presStyleLbl="node2" presStyleIdx="3" presStyleCnt="5">
        <dgm:presLayoutVars>
          <dgm:chPref val="3"/>
        </dgm:presLayoutVars>
      </dgm:prSet>
      <dgm:spPr/>
    </dgm:pt>
    <dgm:pt modelId="{64FB2452-7F76-4B4A-B1EF-3E441CF8E651}" type="pres">
      <dgm:prSet presAssocID="{CD8FD4D9-A854-48BB-9E91-BCCB77793772}" presName="horzTwo" presStyleCnt="0"/>
      <dgm:spPr/>
    </dgm:pt>
    <dgm:pt modelId="{8DE17E6B-E61A-42C9-97CA-D0DEAFC10D4F}" type="pres">
      <dgm:prSet presAssocID="{9AD6BA2F-372F-449C-804E-4BB07587CF7C}" presName="sibSpaceTwo" presStyleCnt="0"/>
      <dgm:spPr/>
    </dgm:pt>
    <dgm:pt modelId="{07097064-8B9B-47E0-91D1-B66CAF97DB18}" type="pres">
      <dgm:prSet presAssocID="{E76A7D6C-3417-40A8-9814-1A1394256CD4}" presName="vertTwo" presStyleCnt="0"/>
      <dgm:spPr/>
    </dgm:pt>
    <dgm:pt modelId="{44FF3EE6-DC81-4F05-BAC5-3AEED86E70A2}" type="pres">
      <dgm:prSet presAssocID="{E76A7D6C-3417-40A8-9814-1A1394256CD4}" presName="txTwo" presStyleLbl="node2" presStyleIdx="4" presStyleCnt="5">
        <dgm:presLayoutVars>
          <dgm:chPref val="3"/>
        </dgm:presLayoutVars>
      </dgm:prSet>
      <dgm:spPr/>
    </dgm:pt>
    <dgm:pt modelId="{42611DF9-4D72-4B44-82EC-45A609F21430}" type="pres">
      <dgm:prSet presAssocID="{E76A7D6C-3417-40A8-9814-1A1394256CD4}" presName="horzTwo" presStyleCnt="0"/>
      <dgm:spPr/>
    </dgm:pt>
  </dgm:ptLst>
  <dgm:cxnLst>
    <dgm:cxn modelId="{DEC60203-E023-40AF-B9C5-AA7E40514100}" type="presOf" srcId="{D7CCDE0A-DEC4-400D-87D5-128D95A12CBD}" destId="{D3AE6E21-2F86-4824-8900-7A1559ED6842}" srcOrd="0" destOrd="0" presId="urn:microsoft.com/office/officeart/2005/8/layout/hierarchy4"/>
    <dgm:cxn modelId="{E376C10F-1A4B-44A2-901C-B0B110AD3BA6}" srcId="{260609DF-E450-458E-90BF-B879E1324E6B}" destId="{991A1625-8B87-4C76-87E4-FD7069D8DF0A}" srcOrd="0" destOrd="0" parTransId="{4F2D1A44-B924-4A10-ABA6-A64B71078E4B}" sibTransId="{B39CA076-7EAC-44CF-958A-F47DECE7DB1E}"/>
    <dgm:cxn modelId="{011EAC14-C824-4F6B-9599-8FD6AEC67411}" srcId="{991A1625-8B87-4C76-87E4-FD7069D8DF0A}" destId="{CD8FD4D9-A854-48BB-9E91-BCCB77793772}" srcOrd="3" destOrd="0" parTransId="{044DBC55-95B7-476B-80C3-AD01D7CE1334}" sibTransId="{9AD6BA2F-372F-449C-804E-4BB07587CF7C}"/>
    <dgm:cxn modelId="{96569D1D-9F0E-4177-8DD7-2A8C2DEC093B}" srcId="{991A1625-8B87-4C76-87E4-FD7069D8DF0A}" destId="{577A3DF8-0162-4EC2-A4A9-C1031E37AC32}" srcOrd="2" destOrd="0" parTransId="{353CB4C8-FC2B-4BE0-8A3E-0FCC339B8997}" sibTransId="{B3579836-7C57-4CA8-889E-5D809F383673}"/>
    <dgm:cxn modelId="{7FCBA524-37C7-4AC7-A257-BAC47C74A21A}" type="presOf" srcId="{E76A7D6C-3417-40A8-9814-1A1394256CD4}" destId="{44FF3EE6-DC81-4F05-BAC5-3AEED86E70A2}" srcOrd="0" destOrd="0" presId="urn:microsoft.com/office/officeart/2005/8/layout/hierarchy4"/>
    <dgm:cxn modelId="{AAC21A3F-B958-49C3-AD53-C06AF04F850D}" srcId="{991A1625-8B87-4C76-87E4-FD7069D8DF0A}" destId="{E76A7D6C-3417-40A8-9814-1A1394256CD4}" srcOrd="4" destOrd="0" parTransId="{C374C89F-5925-4FE6-82C5-CBC28C181C6C}" sibTransId="{273D4143-6496-4B9A-9C96-81BA56925009}"/>
    <dgm:cxn modelId="{C0825343-251E-4505-BF0F-F3E3744418C9}" type="presOf" srcId="{CD8FD4D9-A854-48BB-9E91-BCCB77793772}" destId="{958A9B48-4505-46BF-B9F3-E4A5D20D8A8F}" srcOrd="0" destOrd="0" presId="urn:microsoft.com/office/officeart/2005/8/layout/hierarchy4"/>
    <dgm:cxn modelId="{01A8106B-6119-44E2-ABFB-8E6BCAC1350B}" srcId="{991A1625-8B87-4C76-87E4-FD7069D8DF0A}" destId="{D7CCDE0A-DEC4-400D-87D5-128D95A12CBD}" srcOrd="0" destOrd="0" parTransId="{6BDC1469-5B80-4246-822A-AE082DA32B6F}" sibTransId="{1CDB93FE-A032-40A0-87B8-35F6F66F1A01}"/>
    <dgm:cxn modelId="{54572351-1965-4B82-A290-92EF4A5F011D}" type="presOf" srcId="{5C533617-4B7E-4C68-AED0-F163CD991690}" destId="{6C124930-C5FC-4A16-BFC6-849A2D8202BE}" srcOrd="0" destOrd="0" presId="urn:microsoft.com/office/officeart/2005/8/layout/hierarchy4"/>
    <dgm:cxn modelId="{245990C7-169F-457D-97F6-35CE421006CD}" type="presOf" srcId="{577A3DF8-0162-4EC2-A4A9-C1031E37AC32}" destId="{39A42C29-53CD-44DF-B193-91E4351B3E87}" srcOrd="0" destOrd="0" presId="urn:microsoft.com/office/officeart/2005/8/layout/hierarchy4"/>
    <dgm:cxn modelId="{A7A7C5E1-CBAE-4AE7-8AF9-781A8BA9F691}" type="presOf" srcId="{991A1625-8B87-4C76-87E4-FD7069D8DF0A}" destId="{0B7BCE9E-F48F-4D91-9475-519C9F6C6695}" srcOrd="0" destOrd="0" presId="urn:microsoft.com/office/officeart/2005/8/layout/hierarchy4"/>
    <dgm:cxn modelId="{BD9911EA-1FC0-43FC-B450-86C1ABB4512B}" srcId="{991A1625-8B87-4C76-87E4-FD7069D8DF0A}" destId="{5C533617-4B7E-4C68-AED0-F163CD991690}" srcOrd="1" destOrd="0" parTransId="{5F3D68E4-4E45-4CEC-BF28-BA7382ED7C2A}" sibTransId="{83749AAC-E6D3-4105-9D22-46F5C9D2D275}"/>
    <dgm:cxn modelId="{6B41C7EE-E536-45D6-9CA3-CB8F6586CA8D}" type="presOf" srcId="{260609DF-E450-458E-90BF-B879E1324E6B}" destId="{ABF42996-1A38-48F0-8BDC-F34814321409}" srcOrd="0" destOrd="0" presId="urn:microsoft.com/office/officeart/2005/8/layout/hierarchy4"/>
    <dgm:cxn modelId="{03BD05FB-9468-427C-926C-50458942ACDB}" type="presParOf" srcId="{ABF42996-1A38-48F0-8BDC-F34814321409}" destId="{39F58C9F-733B-474B-9723-77E291777110}" srcOrd="0" destOrd="0" presId="urn:microsoft.com/office/officeart/2005/8/layout/hierarchy4"/>
    <dgm:cxn modelId="{DA863F7E-55BA-415D-B534-3DBDD997ED89}" type="presParOf" srcId="{39F58C9F-733B-474B-9723-77E291777110}" destId="{0B7BCE9E-F48F-4D91-9475-519C9F6C6695}" srcOrd="0" destOrd="0" presId="urn:microsoft.com/office/officeart/2005/8/layout/hierarchy4"/>
    <dgm:cxn modelId="{38C90960-29A4-49B8-A07F-944CCC5F071A}" type="presParOf" srcId="{39F58C9F-733B-474B-9723-77E291777110}" destId="{299FA526-14EA-4D1B-9F66-23C21DDE82CF}" srcOrd="1" destOrd="0" presId="urn:microsoft.com/office/officeart/2005/8/layout/hierarchy4"/>
    <dgm:cxn modelId="{A8241BD4-DEF8-4DCF-83EE-DB8A4D7C29BE}" type="presParOf" srcId="{39F58C9F-733B-474B-9723-77E291777110}" destId="{5164212F-CED1-4702-8782-E64F6A2C8191}" srcOrd="2" destOrd="0" presId="urn:microsoft.com/office/officeart/2005/8/layout/hierarchy4"/>
    <dgm:cxn modelId="{88031E06-D304-4414-BDC8-7D3C0D5AAFC9}" type="presParOf" srcId="{5164212F-CED1-4702-8782-E64F6A2C8191}" destId="{7BFFA18A-95B8-4E09-84DC-A475EE2CAAE9}" srcOrd="0" destOrd="0" presId="urn:microsoft.com/office/officeart/2005/8/layout/hierarchy4"/>
    <dgm:cxn modelId="{F7484E01-8959-4275-8A7B-7C731717F06E}" type="presParOf" srcId="{7BFFA18A-95B8-4E09-84DC-A475EE2CAAE9}" destId="{D3AE6E21-2F86-4824-8900-7A1559ED6842}" srcOrd="0" destOrd="0" presId="urn:microsoft.com/office/officeart/2005/8/layout/hierarchy4"/>
    <dgm:cxn modelId="{FB4FDC59-2431-4D8A-8AFB-4C60DDD813BB}" type="presParOf" srcId="{7BFFA18A-95B8-4E09-84DC-A475EE2CAAE9}" destId="{0196F5F9-A98C-4A91-99A6-ABB4D2228761}" srcOrd="1" destOrd="0" presId="urn:microsoft.com/office/officeart/2005/8/layout/hierarchy4"/>
    <dgm:cxn modelId="{9B054082-8FCC-418C-8B1E-13B49C1918BC}" type="presParOf" srcId="{5164212F-CED1-4702-8782-E64F6A2C8191}" destId="{8F320CE1-CFA4-46CA-84AC-2DD4A3AAC675}" srcOrd="1" destOrd="0" presId="urn:microsoft.com/office/officeart/2005/8/layout/hierarchy4"/>
    <dgm:cxn modelId="{113DC3B2-D6D8-4036-9ECC-9FC574343E52}" type="presParOf" srcId="{5164212F-CED1-4702-8782-E64F6A2C8191}" destId="{E502E064-F9A1-485B-9071-C54F23D6B2BE}" srcOrd="2" destOrd="0" presId="urn:microsoft.com/office/officeart/2005/8/layout/hierarchy4"/>
    <dgm:cxn modelId="{283E8EB7-C253-4734-8626-A3BF1D3A6361}" type="presParOf" srcId="{E502E064-F9A1-485B-9071-C54F23D6B2BE}" destId="{6C124930-C5FC-4A16-BFC6-849A2D8202BE}" srcOrd="0" destOrd="0" presId="urn:microsoft.com/office/officeart/2005/8/layout/hierarchy4"/>
    <dgm:cxn modelId="{17498525-AB8B-421D-8D4E-A16DFB701AA4}" type="presParOf" srcId="{E502E064-F9A1-485B-9071-C54F23D6B2BE}" destId="{5B9EC174-A9B1-4F6F-A451-E457FB814C5A}" srcOrd="1" destOrd="0" presId="urn:microsoft.com/office/officeart/2005/8/layout/hierarchy4"/>
    <dgm:cxn modelId="{616EE1A0-C0A4-49A0-8671-9598A85D7F8F}" type="presParOf" srcId="{5164212F-CED1-4702-8782-E64F6A2C8191}" destId="{88B57536-FC09-432F-9F30-5122B4B21F55}" srcOrd="3" destOrd="0" presId="urn:microsoft.com/office/officeart/2005/8/layout/hierarchy4"/>
    <dgm:cxn modelId="{139A0A74-60F1-4702-9D1A-B7F425434C74}" type="presParOf" srcId="{5164212F-CED1-4702-8782-E64F6A2C8191}" destId="{394E65E8-9C13-4A4A-8EAD-D59ADA980C9B}" srcOrd="4" destOrd="0" presId="urn:microsoft.com/office/officeart/2005/8/layout/hierarchy4"/>
    <dgm:cxn modelId="{65747847-3A5C-45F6-AA79-B9271F0A7E9E}" type="presParOf" srcId="{394E65E8-9C13-4A4A-8EAD-D59ADA980C9B}" destId="{39A42C29-53CD-44DF-B193-91E4351B3E87}" srcOrd="0" destOrd="0" presId="urn:microsoft.com/office/officeart/2005/8/layout/hierarchy4"/>
    <dgm:cxn modelId="{44EC73E4-B0F9-438B-B382-820C8ECFE3B0}" type="presParOf" srcId="{394E65E8-9C13-4A4A-8EAD-D59ADA980C9B}" destId="{1F46FA85-FC05-4130-A604-EF7E056C9D71}" srcOrd="1" destOrd="0" presId="urn:microsoft.com/office/officeart/2005/8/layout/hierarchy4"/>
    <dgm:cxn modelId="{A7A92C72-132C-4EB1-914C-3D211245480A}" type="presParOf" srcId="{5164212F-CED1-4702-8782-E64F6A2C8191}" destId="{31B2D44C-CA23-48B8-86D7-FD771607AA09}" srcOrd="5" destOrd="0" presId="urn:microsoft.com/office/officeart/2005/8/layout/hierarchy4"/>
    <dgm:cxn modelId="{FC370B76-F580-4A47-BE71-37D9689B1FC3}" type="presParOf" srcId="{5164212F-CED1-4702-8782-E64F6A2C8191}" destId="{9F0AD62F-A0D9-4525-8118-C870D4F35961}" srcOrd="6" destOrd="0" presId="urn:microsoft.com/office/officeart/2005/8/layout/hierarchy4"/>
    <dgm:cxn modelId="{61207908-8D39-4CB0-904F-02414026B6BB}" type="presParOf" srcId="{9F0AD62F-A0D9-4525-8118-C870D4F35961}" destId="{958A9B48-4505-46BF-B9F3-E4A5D20D8A8F}" srcOrd="0" destOrd="0" presId="urn:microsoft.com/office/officeart/2005/8/layout/hierarchy4"/>
    <dgm:cxn modelId="{22BDEB92-E10B-45D6-8F61-316447B82F50}" type="presParOf" srcId="{9F0AD62F-A0D9-4525-8118-C870D4F35961}" destId="{64FB2452-7F76-4B4A-B1EF-3E441CF8E651}" srcOrd="1" destOrd="0" presId="urn:microsoft.com/office/officeart/2005/8/layout/hierarchy4"/>
    <dgm:cxn modelId="{D2B88E7D-192C-444F-BA22-ACE896B7EDB1}" type="presParOf" srcId="{5164212F-CED1-4702-8782-E64F6A2C8191}" destId="{8DE17E6B-E61A-42C9-97CA-D0DEAFC10D4F}" srcOrd="7" destOrd="0" presId="urn:microsoft.com/office/officeart/2005/8/layout/hierarchy4"/>
    <dgm:cxn modelId="{333FDBEE-9D04-48C2-91BA-D31C7416F09E}" type="presParOf" srcId="{5164212F-CED1-4702-8782-E64F6A2C8191}" destId="{07097064-8B9B-47E0-91D1-B66CAF97DB18}" srcOrd="8" destOrd="0" presId="urn:microsoft.com/office/officeart/2005/8/layout/hierarchy4"/>
    <dgm:cxn modelId="{E4378523-F9A9-4620-822B-C0442FB26DD4}" type="presParOf" srcId="{07097064-8B9B-47E0-91D1-B66CAF97DB18}" destId="{44FF3EE6-DC81-4F05-BAC5-3AEED86E70A2}" srcOrd="0" destOrd="0" presId="urn:microsoft.com/office/officeart/2005/8/layout/hierarchy4"/>
    <dgm:cxn modelId="{029D7AA9-2CE5-4B3C-B3FF-02AD6615D8B5}" type="presParOf" srcId="{07097064-8B9B-47E0-91D1-B66CAF97DB18}" destId="{42611DF9-4D72-4B44-82EC-45A609F2143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587B56-D3A3-477C-BBB5-DEB29B27AA70}" type="doc">
      <dgm:prSet loTypeId="urn:microsoft.com/office/officeart/2005/8/layout/hProcess9" loCatId="process" qsTypeId="urn:microsoft.com/office/officeart/2005/8/quickstyle/simple3" qsCatId="simple" csTypeId="urn:microsoft.com/office/officeart/2005/8/colors/colorful1" csCatId="colorful" phldr="1"/>
      <dgm:spPr/>
    </dgm:pt>
    <dgm:pt modelId="{0805BB4C-E508-4DE4-AA1E-97DD5604E41F}">
      <dgm:prSet phldrT="[Текст]"/>
      <dgm:spPr/>
      <dgm:t>
        <a:bodyPr/>
        <a:lstStyle/>
        <a:p>
          <a:r>
            <a:rPr lang="ru-RU" b="1" dirty="0"/>
            <a:t>Забинтовать рану</a:t>
          </a:r>
        </a:p>
      </dgm:t>
    </dgm:pt>
    <dgm:pt modelId="{8249687D-7D27-4C69-94D4-D28D361F216D}" type="parTrans" cxnId="{6B9AEF18-73D7-4014-B477-DA3AABDDF82A}">
      <dgm:prSet/>
      <dgm:spPr/>
      <dgm:t>
        <a:bodyPr/>
        <a:lstStyle/>
        <a:p>
          <a:endParaRPr lang="ru-RU"/>
        </a:p>
      </dgm:t>
    </dgm:pt>
    <dgm:pt modelId="{5D4DCEF1-9ECD-4889-A173-6484811B8C50}" type="sibTrans" cxnId="{6B9AEF18-73D7-4014-B477-DA3AABDDF82A}">
      <dgm:prSet/>
      <dgm:spPr/>
      <dgm:t>
        <a:bodyPr/>
        <a:lstStyle/>
        <a:p>
          <a:endParaRPr lang="ru-RU"/>
        </a:p>
      </dgm:t>
    </dgm:pt>
    <dgm:pt modelId="{98E83068-6B46-4EF7-BB82-C99CB4F9E7DD}">
      <dgm:prSet phldrT="[Текст]"/>
      <dgm:spPr/>
      <dgm:t>
        <a:bodyPr/>
        <a:lstStyle/>
        <a:p>
          <a:r>
            <a:rPr lang="ru-RU" b="1" dirty="0"/>
            <a:t>Промыть холодной водой</a:t>
          </a:r>
        </a:p>
      </dgm:t>
    </dgm:pt>
    <dgm:pt modelId="{AFFC26F8-DC28-43F9-9C06-6FF0E0301402}" type="parTrans" cxnId="{309318EC-0141-44AA-81BA-874D69F76994}">
      <dgm:prSet/>
      <dgm:spPr/>
      <dgm:t>
        <a:bodyPr/>
        <a:lstStyle/>
        <a:p>
          <a:endParaRPr lang="ru-RU"/>
        </a:p>
      </dgm:t>
    </dgm:pt>
    <dgm:pt modelId="{89CEDF7B-9163-41CE-B696-E69B6C92EE98}" type="sibTrans" cxnId="{309318EC-0141-44AA-81BA-874D69F76994}">
      <dgm:prSet/>
      <dgm:spPr/>
      <dgm:t>
        <a:bodyPr/>
        <a:lstStyle/>
        <a:p>
          <a:endParaRPr lang="ru-RU"/>
        </a:p>
      </dgm:t>
    </dgm:pt>
    <dgm:pt modelId="{6CB623B5-A13C-4E41-AB8B-7E300BE40B93}">
      <dgm:prSet phldrT="[Текст]"/>
      <dgm:spPr/>
      <dgm:t>
        <a:bodyPr/>
        <a:lstStyle/>
        <a:p>
          <a:r>
            <a:rPr lang="ru-RU" b="1" dirty="0"/>
            <a:t>Приложить холод</a:t>
          </a:r>
        </a:p>
      </dgm:t>
    </dgm:pt>
    <dgm:pt modelId="{7E000A6D-4313-4BC2-9C35-1F08D9D8B7F1}" type="parTrans" cxnId="{0B4B13B0-BEB7-4A52-AB2B-04028BC64935}">
      <dgm:prSet/>
      <dgm:spPr/>
      <dgm:t>
        <a:bodyPr/>
        <a:lstStyle/>
        <a:p>
          <a:endParaRPr lang="ru-RU"/>
        </a:p>
      </dgm:t>
    </dgm:pt>
    <dgm:pt modelId="{8A8DFC94-8DA3-43F2-9475-0E751FC811CB}" type="sibTrans" cxnId="{0B4B13B0-BEB7-4A52-AB2B-04028BC64935}">
      <dgm:prSet/>
      <dgm:spPr/>
      <dgm:t>
        <a:bodyPr/>
        <a:lstStyle/>
        <a:p>
          <a:endParaRPr lang="ru-RU"/>
        </a:p>
      </dgm:t>
    </dgm:pt>
    <dgm:pt modelId="{425179C7-0EBA-4FE1-8DBF-3E893182E65B}">
      <dgm:prSet/>
      <dgm:spPr/>
      <dgm:t>
        <a:bodyPr/>
        <a:lstStyle/>
        <a:p>
          <a:r>
            <a:rPr lang="ru-RU" b="1" dirty="0"/>
            <a:t>Обработать рану антисептиком</a:t>
          </a:r>
        </a:p>
      </dgm:t>
    </dgm:pt>
    <dgm:pt modelId="{DB4292D3-FDE9-4DDC-A524-3DD17A7A182F}" type="parTrans" cxnId="{1F0C8B41-9CD7-42E5-9954-95F40920617A}">
      <dgm:prSet/>
      <dgm:spPr/>
      <dgm:t>
        <a:bodyPr/>
        <a:lstStyle/>
        <a:p>
          <a:endParaRPr lang="ru-RU"/>
        </a:p>
      </dgm:t>
    </dgm:pt>
    <dgm:pt modelId="{360FBDDC-F73B-482C-BDD9-016EC4A80655}" type="sibTrans" cxnId="{1F0C8B41-9CD7-42E5-9954-95F40920617A}">
      <dgm:prSet/>
      <dgm:spPr/>
      <dgm:t>
        <a:bodyPr/>
        <a:lstStyle/>
        <a:p>
          <a:endParaRPr lang="ru-RU"/>
        </a:p>
      </dgm:t>
    </dgm:pt>
    <dgm:pt modelId="{6D8091AC-2B5A-4A04-8412-D51D6F5C571A}">
      <dgm:prSet/>
      <dgm:spPr/>
      <dgm:t>
        <a:bodyPr/>
        <a:lstStyle/>
        <a:p>
          <a:r>
            <a:rPr lang="ru-RU" b="1" dirty="0"/>
            <a:t>Наложить чистую повязку</a:t>
          </a:r>
        </a:p>
      </dgm:t>
    </dgm:pt>
    <dgm:pt modelId="{1EAFA99D-6B8E-4807-8446-37EBE9A6005F}" type="parTrans" cxnId="{4952BF34-DB2F-4B2C-BC3E-705ECF03D323}">
      <dgm:prSet/>
      <dgm:spPr/>
      <dgm:t>
        <a:bodyPr/>
        <a:lstStyle/>
        <a:p>
          <a:endParaRPr lang="ru-RU"/>
        </a:p>
      </dgm:t>
    </dgm:pt>
    <dgm:pt modelId="{79FEA7C9-5436-49F9-A7B6-34E21A49232D}" type="sibTrans" cxnId="{4952BF34-DB2F-4B2C-BC3E-705ECF03D323}">
      <dgm:prSet/>
      <dgm:spPr/>
      <dgm:t>
        <a:bodyPr/>
        <a:lstStyle/>
        <a:p>
          <a:endParaRPr lang="ru-RU"/>
        </a:p>
      </dgm:t>
    </dgm:pt>
    <dgm:pt modelId="{6A8075AE-9A64-42BA-A310-24D11F7E5709}">
      <dgm:prSet/>
      <dgm:spPr/>
      <dgm:t>
        <a:bodyPr/>
        <a:lstStyle/>
        <a:p>
          <a:r>
            <a:rPr lang="ru-RU" b="1" dirty="0"/>
            <a:t>Освободить раненое место от одежды</a:t>
          </a:r>
        </a:p>
      </dgm:t>
    </dgm:pt>
    <dgm:pt modelId="{CE9678E6-76E9-4026-BC34-0EC672EAC49B}" type="parTrans" cxnId="{50A54773-3A6F-4A1A-AAA1-0BFBA98799CE}">
      <dgm:prSet/>
      <dgm:spPr/>
      <dgm:t>
        <a:bodyPr/>
        <a:lstStyle/>
        <a:p>
          <a:endParaRPr lang="ru-RU"/>
        </a:p>
      </dgm:t>
    </dgm:pt>
    <dgm:pt modelId="{07380128-72E8-48B0-9BAA-BF183E583C78}" type="sibTrans" cxnId="{50A54773-3A6F-4A1A-AAA1-0BFBA98799CE}">
      <dgm:prSet/>
      <dgm:spPr/>
      <dgm:t>
        <a:bodyPr/>
        <a:lstStyle/>
        <a:p>
          <a:endParaRPr lang="ru-RU"/>
        </a:p>
      </dgm:t>
    </dgm:pt>
    <dgm:pt modelId="{A4E48776-07FE-454F-B27E-4CEEDE28E7F4}" type="pres">
      <dgm:prSet presAssocID="{9C587B56-D3A3-477C-BBB5-DEB29B27AA70}" presName="CompostProcess" presStyleCnt="0">
        <dgm:presLayoutVars>
          <dgm:dir/>
          <dgm:resizeHandles val="exact"/>
        </dgm:presLayoutVars>
      </dgm:prSet>
      <dgm:spPr/>
    </dgm:pt>
    <dgm:pt modelId="{36C61C9A-BBD8-4486-88DF-A07195D12FDE}" type="pres">
      <dgm:prSet presAssocID="{9C587B56-D3A3-477C-BBB5-DEB29B27AA70}" presName="arrow" presStyleLbl="bgShp" presStyleIdx="0" presStyleCnt="1" custScaleX="117647" custLinFactNeighborX="-8824" custLinFactNeighborY="-6486"/>
      <dgm:spPr/>
    </dgm:pt>
    <dgm:pt modelId="{C1552C39-1347-4215-BC84-1DE9B1969D49}" type="pres">
      <dgm:prSet presAssocID="{9C587B56-D3A3-477C-BBB5-DEB29B27AA70}" presName="linearProcess" presStyleCnt="0"/>
      <dgm:spPr/>
    </dgm:pt>
    <dgm:pt modelId="{F91D1B0A-DF24-42DD-A5F9-85D6CA4CC48B}" type="pres">
      <dgm:prSet presAssocID="{0805BB4C-E508-4DE4-AA1E-97DD5604E41F}" presName="textNode" presStyleLbl="node1" presStyleIdx="0" presStyleCnt="6">
        <dgm:presLayoutVars>
          <dgm:bulletEnabled val="1"/>
        </dgm:presLayoutVars>
      </dgm:prSet>
      <dgm:spPr/>
    </dgm:pt>
    <dgm:pt modelId="{AF7AAD52-3CB4-4E33-B651-E125B9B1297D}" type="pres">
      <dgm:prSet presAssocID="{5D4DCEF1-9ECD-4889-A173-6484811B8C50}" presName="sibTrans" presStyleCnt="0"/>
      <dgm:spPr/>
    </dgm:pt>
    <dgm:pt modelId="{0ED1E8E4-4AA1-4917-81D9-92F3D27D4225}" type="pres">
      <dgm:prSet presAssocID="{98E83068-6B46-4EF7-BB82-C99CB4F9E7DD}" presName="textNode" presStyleLbl="node1" presStyleIdx="1" presStyleCnt="6">
        <dgm:presLayoutVars>
          <dgm:bulletEnabled val="1"/>
        </dgm:presLayoutVars>
      </dgm:prSet>
      <dgm:spPr/>
    </dgm:pt>
    <dgm:pt modelId="{B6D239FA-5B9B-4598-A431-BDE1FEB037BF}" type="pres">
      <dgm:prSet presAssocID="{89CEDF7B-9163-41CE-B696-E69B6C92EE98}" presName="sibTrans" presStyleCnt="0"/>
      <dgm:spPr/>
    </dgm:pt>
    <dgm:pt modelId="{B606ADA8-A9C6-4F3C-94B7-0050C52A1104}" type="pres">
      <dgm:prSet presAssocID="{6A8075AE-9A64-42BA-A310-24D11F7E5709}" presName="textNode" presStyleLbl="node1" presStyleIdx="2" presStyleCnt="6">
        <dgm:presLayoutVars>
          <dgm:bulletEnabled val="1"/>
        </dgm:presLayoutVars>
      </dgm:prSet>
      <dgm:spPr/>
    </dgm:pt>
    <dgm:pt modelId="{1FDE14CF-8C30-40BC-A345-6F7BC25E0B9B}" type="pres">
      <dgm:prSet presAssocID="{07380128-72E8-48B0-9BAA-BF183E583C78}" presName="sibTrans" presStyleCnt="0"/>
      <dgm:spPr/>
    </dgm:pt>
    <dgm:pt modelId="{B74A02A5-9024-4B5C-AB58-81348F4F7AA5}" type="pres">
      <dgm:prSet presAssocID="{6CB623B5-A13C-4E41-AB8B-7E300BE40B93}" presName="textNode" presStyleLbl="node1" presStyleIdx="3" presStyleCnt="6">
        <dgm:presLayoutVars>
          <dgm:bulletEnabled val="1"/>
        </dgm:presLayoutVars>
      </dgm:prSet>
      <dgm:spPr/>
    </dgm:pt>
    <dgm:pt modelId="{55E300D0-1DBE-43F8-8C93-11C21DCE0C67}" type="pres">
      <dgm:prSet presAssocID="{8A8DFC94-8DA3-43F2-9475-0E751FC811CB}" presName="sibTrans" presStyleCnt="0"/>
      <dgm:spPr/>
    </dgm:pt>
    <dgm:pt modelId="{3D376A8D-41D0-40C1-9BDE-DE02F4C8F12C}" type="pres">
      <dgm:prSet presAssocID="{425179C7-0EBA-4FE1-8DBF-3E893182E65B}" presName="textNode" presStyleLbl="node1" presStyleIdx="4" presStyleCnt="6">
        <dgm:presLayoutVars>
          <dgm:bulletEnabled val="1"/>
        </dgm:presLayoutVars>
      </dgm:prSet>
      <dgm:spPr/>
    </dgm:pt>
    <dgm:pt modelId="{8A0C0F9F-654F-4D46-AC88-D9768109C056}" type="pres">
      <dgm:prSet presAssocID="{360FBDDC-F73B-482C-BDD9-016EC4A80655}" presName="sibTrans" presStyleCnt="0"/>
      <dgm:spPr/>
    </dgm:pt>
    <dgm:pt modelId="{41E40887-97BB-41A7-9DFD-1666D719742A}" type="pres">
      <dgm:prSet presAssocID="{6D8091AC-2B5A-4A04-8412-D51D6F5C571A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5399F90F-DCDC-4DE1-8AC6-4EEDE3316F83}" type="presOf" srcId="{98E83068-6B46-4EF7-BB82-C99CB4F9E7DD}" destId="{0ED1E8E4-4AA1-4917-81D9-92F3D27D4225}" srcOrd="0" destOrd="0" presId="urn:microsoft.com/office/officeart/2005/8/layout/hProcess9"/>
    <dgm:cxn modelId="{6B9AEF18-73D7-4014-B477-DA3AABDDF82A}" srcId="{9C587B56-D3A3-477C-BBB5-DEB29B27AA70}" destId="{0805BB4C-E508-4DE4-AA1E-97DD5604E41F}" srcOrd="0" destOrd="0" parTransId="{8249687D-7D27-4C69-94D4-D28D361F216D}" sibTransId="{5D4DCEF1-9ECD-4889-A173-6484811B8C50}"/>
    <dgm:cxn modelId="{4952BF34-DB2F-4B2C-BC3E-705ECF03D323}" srcId="{9C587B56-D3A3-477C-BBB5-DEB29B27AA70}" destId="{6D8091AC-2B5A-4A04-8412-D51D6F5C571A}" srcOrd="5" destOrd="0" parTransId="{1EAFA99D-6B8E-4807-8446-37EBE9A6005F}" sibTransId="{79FEA7C9-5436-49F9-A7B6-34E21A49232D}"/>
    <dgm:cxn modelId="{CDF65F60-520C-4C2E-9141-3A0731A88DE0}" type="presOf" srcId="{6A8075AE-9A64-42BA-A310-24D11F7E5709}" destId="{B606ADA8-A9C6-4F3C-94B7-0050C52A1104}" srcOrd="0" destOrd="0" presId="urn:microsoft.com/office/officeart/2005/8/layout/hProcess9"/>
    <dgm:cxn modelId="{C4F40841-46F6-4E01-BA34-AEBC6AB34B67}" type="presOf" srcId="{425179C7-0EBA-4FE1-8DBF-3E893182E65B}" destId="{3D376A8D-41D0-40C1-9BDE-DE02F4C8F12C}" srcOrd="0" destOrd="0" presId="urn:microsoft.com/office/officeart/2005/8/layout/hProcess9"/>
    <dgm:cxn modelId="{1F0C8B41-9CD7-42E5-9954-95F40920617A}" srcId="{9C587B56-D3A3-477C-BBB5-DEB29B27AA70}" destId="{425179C7-0EBA-4FE1-8DBF-3E893182E65B}" srcOrd="4" destOrd="0" parTransId="{DB4292D3-FDE9-4DDC-A524-3DD17A7A182F}" sibTransId="{360FBDDC-F73B-482C-BDD9-016EC4A80655}"/>
    <dgm:cxn modelId="{4F799348-C6A0-4C39-9359-9BF9A2F225DD}" type="presOf" srcId="{6CB623B5-A13C-4E41-AB8B-7E300BE40B93}" destId="{B74A02A5-9024-4B5C-AB58-81348F4F7AA5}" srcOrd="0" destOrd="0" presId="urn:microsoft.com/office/officeart/2005/8/layout/hProcess9"/>
    <dgm:cxn modelId="{EDEAC04B-8F44-46F7-ACDA-EDB80C898E34}" type="presOf" srcId="{6D8091AC-2B5A-4A04-8412-D51D6F5C571A}" destId="{41E40887-97BB-41A7-9DFD-1666D719742A}" srcOrd="0" destOrd="0" presId="urn:microsoft.com/office/officeart/2005/8/layout/hProcess9"/>
    <dgm:cxn modelId="{50A54773-3A6F-4A1A-AAA1-0BFBA98799CE}" srcId="{9C587B56-D3A3-477C-BBB5-DEB29B27AA70}" destId="{6A8075AE-9A64-42BA-A310-24D11F7E5709}" srcOrd="2" destOrd="0" parTransId="{CE9678E6-76E9-4026-BC34-0EC672EAC49B}" sibTransId="{07380128-72E8-48B0-9BAA-BF183E583C78}"/>
    <dgm:cxn modelId="{5B291D9E-5585-4108-99BB-B86DAFD3B1F7}" type="presOf" srcId="{9C587B56-D3A3-477C-BBB5-DEB29B27AA70}" destId="{A4E48776-07FE-454F-B27E-4CEEDE28E7F4}" srcOrd="0" destOrd="0" presId="urn:microsoft.com/office/officeart/2005/8/layout/hProcess9"/>
    <dgm:cxn modelId="{0B4B13B0-BEB7-4A52-AB2B-04028BC64935}" srcId="{9C587B56-D3A3-477C-BBB5-DEB29B27AA70}" destId="{6CB623B5-A13C-4E41-AB8B-7E300BE40B93}" srcOrd="3" destOrd="0" parTransId="{7E000A6D-4313-4BC2-9C35-1F08D9D8B7F1}" sibTransId="{8A8DFC94-8DA3-43F2-9475-0E751FC811CB}"/>
    <dgm:cxn modelId="{658BA4C6-ACD3-405A-86D4-450FD2EDBDA8}" type="presOf" srcId="{0805BB4C-E508-4DE4-AA1E-97DD5604E41F}" destId="{F91D1B0A-DF24-42DD-A5F9-85D6CA4CC48B}" srcOrd="0" destOrd="0" presId="urn:microsoft.com/office/officeart/2005/8/layout/hProcess9"/>
    <dgm:cxn modelId="{309318EC-0141-44AA-81BA-874D69F76994}" srcId="{9C587B56-D3A3-477C-BBB5-DEB29B27AA70}" destId="{98E83068-6B46-4EF7-BB82-C99CB4F9E7DD}" srcOrd="1" destOrd="0" parTransId="{AFFC26F8-DC28-43F9-9C06-6FF0E0301402}" sibTransId="{89CEDF7B-9163-41CE-B696-E69B6C92EE98}"/>
    <dgm:cxn modelId="{BB33CCE0-13B5-4257-9C7E-66CCA23AA71F}" type="presParOf" srcId="{A4E48776-07FE-454F-B27E-4CEEDE28E7F4}" destId="{36C61C9A-BBD8-4486-88DF-A07195D12FDE}" srcOrd="0" destOrd="0" presId="urn:microsoft.com/office/officeart/2005/8/layout/hProcess9"/>
    <dgm:cxn modelId="{8B697BA9-C5A0-4C8D-8CE8-12FDE6B8BE50}" type="presParOf" srcId="{A4E48776-07FE-454F-B27E-4CEEDE28E7F4}" destId="{C1552C39-1347-4215-BC84-1DE9B1969D49}" srcOrd="1" destOrd="0" presId="urn:microsoft.com/office/officeart/2005/8/layout/hProcess9"/>
    <dgm:cxn modelId="{000D9D18-4E65-4D90-86FA-DC42AB806F7D}" type="presParOf" srcId="{C1552C39-1347-4215-BC84-1DE9B1969D49}" destId="{F91D1B0A-DF24-42DD-A5F9-85D6CA4CC48B}" srcOrd="0" destOrd="0" presId="urn:microsoft.com/office/officeart/2005/8/layout/hProcess9"/>
    <dgm:cxn modelId="{D4585422-D175-47C1-9CD5-4F32569A499F}" type="presParOf" srcId="{C1552C39-1347-4215-BC84-1DE9B1969D49}" destId="{AF7AAD52-3CB4-4E33-B651-E125B9B1297D}" srcOrd="1" destOrd="0" presId="urn:microsoft.com/office/officeart/2005/8/layout/hProcess9"/>
    <dgm:cxn modelId="{AAA1F2ED-50CA-446C-A1C3-3851141960E8}" type="presParOf" srcId="{C1552C39-1347-4215-BC84-1DE9B1969D49}" destId="{0ED1E8E4-4AA1-4917-81D9-92F3D27D4225}" srcOrd="2" destOrd="0" presId="urn:microsoft.com/office/officeart/2005/8/layout/hProcess9"/>
    <dgm:cxn modelId="{F221701A-1017-44CA-9BF5-5CC900A4A5E8}" type="presParOf" srcId="{C1552C39-1347-4215-BC84-1DE9B1969D49}" destId="{B6D239FA-5B9B-4598-A431-BDE1FEB037BF}" srcOrd="3" destOrd="0" presId="urn:microsoft.com/office/officeart/2005/8/layout/hProcess9"/>
    <dgm:cxn modelId="{D48918EB-0DF3-4F8E-8C5A-07CF9393894F}" type="presParOf" srcId="{C1552C39-1347-4215-BC84-1DE9B1969D49}" destId="{B606ADA8-A9C6-4F3C-94B7-0050C52A1104}" srcOrd="4" destOrd="0" presId="urn:microsoft.com/office/officeart/2005/8/layout/hProcess9"/>
    <dgm:cxn modelId="{C73D2650-3E15-44CD-A290-918DD3C0D68C}" type="presParOf" srcId="{C1552C39-1347-4215-BC84-1DE9B1969D49}" destId="{1FDE14CF-8C30-40BC-A345-6F7BC25E0B9B}" srcOrd="5" destOrd="0" presId="urn:microsoft.com/office/officeart/2005/8/layout/hProcess9"/>
    <dgm:cxn modelId="{FEE3A1F1-0868-4B8E-BB82-362DD24B31D4}" type="presParOf" srcId="{C1552C39-1347-4215-BC84-1DE9B1969D49}" destId="{B74A02A5-9024-4B5C-AB58-81348F4F7AA5}" srcOrd="6" destOrd="0" presId="urn:microsoft.com/office/officeart/2005/8/layout/hProcess9"/>
    <dgm:cxn modelId="{829A8249-3797-4AAC-9EAF-56CA9E8B4354}" type="presParOf" srcId="{C1552C39-1347-4215-BC84-1DE9B1969D49}" destId="{55E300D0-1DBE-43F8-8C93-11C21DCE0C67}" srcOrd="7" destOrd="0" presId="urn:microsoft.com/office/officeart/2005/8/layout/hProcess9"/>
    <dgm:cxn modelId="{B1B12E1D-4BD6-4EFF-BD0D-7832AE611E58}" type="presParOf" srcId="{C1552C39-1347-4215-BC84-1DE9B1969D49}" destId="{3D376A8D-41D0-40C1-9BDE-DE02F4C8F12C}" srcOrd="8" destOrd="0" presId="urn:microsoft.com/office/officeart/2005/8/layout/hProcess9"/>
    <dgm:cxn modelId="{C9E770C1-7B63-4FA9-B8E7-45A4D51932B7}" type="presParOf" srcId="{C1552C39-1347-4215-BC84-1DE9B1969D49}" destId="{8A0C0F9F-654F-4D46-AC88-D9768109C056}" srcOrd="9" destOrd="0" presId="urn:microsoft.com/office/officeart/2005/8/layout/hProcess9"/>
    <dgm:cxn modelId="{0BC0EFC8-2F72-44A2-BFE0-81AEC6431E74}" type="presParOf" srcId="{C1552C39-1347-4215-BC84-1DE9B1969D49}" destId="{41E40887-97BB-41A7-9DFD-1666D719742A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4BA4EC-6380-45E6-80C2-1B6554FC88CE}" type="doc">
      <dgm:prSet loTypeId="urn:microsoft.com/office/officeart/2005/8/layout/bProcess3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92A3C5E-016C-446F-8B3E-9FE42486028B}">
      <dgm:prSet phldrT="[Текст]" custT="1"/>
      <dgm:spPr/>
      <dgm:t>
        <a:bodyPr/>
        <a:lstStyle/>
        <a:p>
          <a:pPr>
            <a:buFont typeface="+mj-lt"/>
            <a:buAutoNum type="arabicPeriod"/>
          </a:pPr>
          <a:r>
            <a:rPr lang="ru-RU" sz="16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Вызовите скорую помощь, особенно при поражении больших площадей тела или чувствительных зон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213AF3-C9BD-4FAE-B2DA-5917EF65A09A}" type="parTrans" cxnId="{58BA46B5-DB0D-46D5-B728-FFE67EC0F2B7}">
      <dgm:prSet/>
      <dgm:spPr/>
      <dgm:t>
        <a:bodyPr/>
        <a:lstStyle/>
        <a:p>
          <a:endParaRPr lang="ru-RU"/>
        </a:p>
      </dgm:t>
    </dgm:pt>
    <dgm:pt modelId="{A4A96CA8-2C07-47C6-BFC8-9F4B566EE63E}" type="sibTrans" cxnId="{58BA46B5-DB0D-46D5-B728-FFE67EC0F2B7}">
      <dgm:prSet/>
      <dgm:spPr/>
      <dgm:t>
        <a:bodyPr/>
        <a:lstStyle/>
        <a:p>
          <a:endParaRPr lang="ru-RU"/>
        </a:p>
      </dgm:t>
    </dgm:pt>
    <dgm:pt modelId="{782141A3-1D51-4DA7-BE00-B3247444FD89}">
      <dgm:prSet phldrT="[Текст]" custT="1"/>
      <dgm:spPr/>
      <dgm:t>
        <a:bodyPr/>
        <a:lstStyle/>
        <a:p>
          <a:r>
            <a:rPr lang="ru-RU" sz="1600" b="1">
              <a:latin typeface="Times New Roman" panose="02020603050405020304" pitchFamily="18" charset="0"/>
              <a:cs typeface="Times New Roman" panose="02020603050405020304" pitchFamily="18" charset="0"/>
            </a:rPr>
            <a:t>Смажьте ожог растительным маслом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0650FA-5442-4E90-B0C9-EBB0F4633457}" type="parTrans" cxnId="{0ACEBB01-16CA-43B3-AB0E-8C5E73A3CD09}">
      <dgm:prSet/>
      <dgm:spPr/>
      <dgm:t>
        <a:bodyPr/>
        <a:lstStyle/>
        <a:p>
          <a:endParaRPr lang="ru-RU"/>
        </a:p>
      </dgm:t>
    </dgm:pt>
    <dgm:pt modelId="{B5465A18-89A0-4D1B-8FA3-39DB6CF167FA}" type="sibTrans" cxnId="{0ACEBB01-16CA-43B3-AB0E-8C5E73A3CD09}">
      <dgm:prSet/>
      <dgm:spPr/>
      <dgm:t>
        <a:bodyPr/>
        <a:lstStyle/>
        <a:p>
          <a:endParaRPr lang="ru-RU"/>
        </a:p>
      </dgm:t>
    </dgm:pt>
    <dgm:pt modelId="{DE75A1BB-D95C-4E05-8015-130D443DDEF3}">
      <dgm:prSet phldrT="[Текст]" custT="1"/>
      <dgm:spPr/>
      <dgm:t>
        <a:bodyPr/>
        <a:lstStyle/>
        <a:p>
          <a:pPr>
            <a:buNone/>
          </a:pPr>
          <a:r>
            <a:rPr lang="ru-RU" sz="16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Используйте аэрозоли с </a:t>
          </a:r>
          <a:r>
            <a:rPr lang="ru-RU" sz="16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декспантенолом</a:t>
          </a:r>
          <a:r>
            <a:rPr lang="ru-RU" sz="16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3DD0BA-BB88-4FD2-A350-542CF2739A29}" type="parTrans" cxnId="{96429E9F-225C-48F8-B917-C8718C035E68}">
      <dgm:prSet/>
      <dgm:spPr/>
      <dgm:t>
        <a:bodyPr/>
        <a:lstStyle/>
        <a:p>
          <a:endParaRPr lang="ru-RU"/>
        </a:p>
      </dgm:t>
    </dgm:pt>
    <dgm:pt modelId="{0178C571-B674-4EF5-BC59-88DFFF0A6AFC}" type="sibTrans" cxnId="{96429E9F-225C-48F8-B917-C8718C035E68}">
      <dgm:prSet/>
      <dgm:spPr/>
      <dgm:t>
        <a:bodyPr/>
        <a:lstStyle/>
        <a:p>
          <a:endParaRPr lang="ru-RU"/>
        </a:p>
      </dgm:t>
    </dgm:pt>
    <dgm:pt modelId="{7CC46EC4-83E3-481F-8A76-97DD9716BA2D}">
      <dgm:prSet phldrT="[Текст]" custT="1"/>
      <dgm:spPr>
        <a:solidFill>
          <a:srgbClr val="99DFE3"/>
        </a:solidFill>
      </dgm:spPr>
      <dgm:t>
        <a:bodyPr/>
        <a:lstStyle/>
        <a:p>
          <a:r>
            <a:rPr lang="ru-RU" sz="1600" b="1">
              <a:latin typeface="Times New Roman" panose="02020603050405020304" pitchFamily="18" charset="0"/>
              <a:cs typeface="Times New Roman" panose="02020603050405020304" pitchFamily="18" charset="0"/>
            </a:rPr>
            <a:t>Поместите на обожжённую поверхность грелку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3C0680-9DF5-49F8-9798-2D59600237A7}" type="parTrans" cxnId="{F9B2184C-40F1-4BE4-8623-39DC18606572}">
      <dgm:prSet/>
      <dgm:spPr/>
      <dgm:t>
        <a:bodyPr/>
        <a:lstStyle/>
        <a:p>
          <a:endParaRPr lang="ru-RU"/>
        </a:p>
      </dgm:t>
    </dgm:pt>
    <dgm:pt modelId="{824FE933-D423-4F2C-998F-8223578C65E7}" type="sibTrans" cxnId="{F9B2184C-40F1-4BE4-8623-39DC18606572}">
      <dgm:prSet/>
      <dgm:spPr/>
      <dgm:t>
        <a:bodyPr/>
        <a:lstStyle/>
        <a:p>
          <a:endParaRPr lang="ru-RU"/>
        </a:p>
      </dgm:t>
    </dgm:pt>
    <dgm:pt modelId="{6FE3DFA7-D764-42D0-9336-8CA4E9D87C4E}">
      <dgm:prSet phldrT="[Текст]" custT="1"/>
      <dgm:spPr>
        <a:solidFill>
          <a:srgbClr val="F4AAF8"/>
        </a:solidFill>
      </dgm:spPr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Снимите одежду с обожжённой области</a:t>
          </a:r>
        </a:p>
      </dgm:t>
    </dgm:pt>
    <dgm:pt modelId="{BEEE039A-C354-4D5A-B68F-A1DF357931FD}" type="parTrans" cxnId="{6FEACBC4-7E4E-4E6B-BFE9-548532387DF0}">
      <dgm:prSet/>
      <dgm:spPr/>
      <dgm:t>
        <a:bodyPr/>
        <a:lstStyle/>
        <a:p>
          <a:endParaRPr lang="ru-RU"/>
        </a:p>
      </dgm:t>
    </dgm:pt>
    <dgm:pt modelId="{DA907AAD-F0A4-42FC-9152-25869AFFE6C1}" type="sibTrans" cxnId="{6FEACBC4-7E4E-4E6B-BFE9-548532387DF0}">
      <dgm:prSet/>
      <dgm:spPr/>
      <dgm:t>
        <a:bodyPr/>
        <a:lstStyle/>
        <a:p>
          <a:endParaRPr lang="ru-RU"/>
        </a:p>
      </dgm:t>
    </dgm:pt>
    <dgm:pt modelId="{2E281007-CCF3-48A6-8E8E-D312DAEDD34C}">
      <dgm:prSet custT="1"/>
      <dgm:spPr/>
      <dgm:t>
        <a:bodyPr/>
        <a:lstStyle/>
        <a:p>
          <a:pPr>
            <a:buNone/>
          </a:pP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Устраните источник тепла</a:t>
          </a:r>
        </a:p>
      </dgm:t>
    </dgm:pt>
    <dgm:pt modelId="{4DA3BC1F-C93E-4C6A-9D85-A39E4B81C4D1}" type="parTrans" cxnId="{C11B1870-26A2-4513-B092-B96B796E844E}">
      <dgm:prSet/>
      <dgm:spPr/>
      <dgm:t>
        <a:bodyPr/>
        <a:lstStyle/>
        <a:p>
          <a:endParaRPr lang="ru-RU"/>
        </a:p>
      </dgm:t>
    </dgm:pt>
    <dgm:pt modelId="{4DF21B27-BACD-42A7-A184-02D3BD783178}" type="sibTrans" cxnId="{C11B1870-26A2-4513-B092-B96B796E844E}">
      <dgm:prSet/>
      <dgm:spPr/>
      <dgm:t>
        <a:bodyPr/>
        <a:lstStyle/>
        <a:p>
          <a:endParaRPr lang="ru-RU"/>
        </a:p>
      </dgm:t>
    </dgm:pt>
    <dgm:pt modelId="{C7A2237E-86FC-48BA-90E8-75D246583FB0}">
      <dgm:prSet custT="1"/>
      <dgm:spPr/>
      <dgm:t>
        <a:bodyPr/>
        <a:lstStyle/>
        <a:p>
          <a:pPr>
            <a:buNone/>
          </a:pP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Промойте ожог холодной водой</a:t>
          </a:r>
        </a:p>
      </dgm:t>
    </dgm:pt>
    <dgm:pt modelId="{D8068C74-60F5-4718-87EF-AED748EE27B2}" type="parTrans" cxnId="{0D1EB200-0C2F-46BA-9DB5-8FC5374A0F56}">
      <dgm:prSet/>
      <dgm:spPr/>
      <dgm:t>
        <a:bodyPr/>
        <a:lstStyle/>
        <a:p>
          <a:endParaRPr lang="ru-RU"/>
        </a:p>
      </dgm:t>
    </dgm:pt>
    <dgm:pt modelId="{06A291F2-0EF8-4C96-88DF-3E983AC0C6C1}" type="sibTrans" cxnId="{0D1EB200-0C2F-46BA-9DB5-8FC5374A0F56}">
      <dgm:prSet/>
      <dgm:spPr/>
      <dgm:t>
        <a:bodyPr/>
        <a:lstStyle/>
        <a:p>
          <a:endParaRPr lang="ru-RU"/>
        </a:p>
      </dgm:t>
    </dgm:pt>
    <dgm:pt modelId="{FD7AAE32-99FC-410B-A429-5454D8D65F29}">
      <dgm:prSet phldrT="[Текст]" custT="1"/>
      <dgm:spPr>
        <a:solidFill>
          <a:srgbClr val="FBA397"/>
        </a:solidFill>
      </dgm:spPr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Прокалите образовавшийся пузырь</a:t>
          </a:r>
        </a:p>
      </dgm:t>
    </dgm:pt>
    <dgm:pt modelId="{0CA57548-E767-422C-A135-22CB8340A899}" type="parTrans" cxnId="{41E7705F-F0A0-40E0-843B-155B7F040BE6}">
      <dgm:prSet/>
      <dgm:spPr/>
      <dgm:t>
        <a:bodyPr/>
        <a:lstStyle/>
        <a:p>
          <a:endParaRPr lang="ru-RU"/>
        </a:p>
      </dgm:t>
    </dgm:pt>
    <dgm:pt modelId="{0B869E62-0B67-46CB-9DD4-59E4CD333707}" type="sibTrans" cxnId="{41E7705F-F0A0-40E0-843B-155B7F040BE6}">
      <dgm:prSet/>
      <dgm:spPr/>
      <dgm:t>
        <a:bodyPr/>
        <a:lstStyle/>
        <a:p>
          <a:endParaRPr lang="ru-RU"/>
        </a:p>
      </dgm:t>
    </dgm:pt>
    <dgm:pt modelId="{6A98F74E-947A-44D9-A4C2-439D5DBED57E}" type="pres">
      <dgm:prSet presAssocID="{B24BA4EC-6380-45E6-80C2-1B6554FC88CE}" presName="Name0" presStyleCnt="0">
        <dgm:presLayoutVars>
          <dgm:dir/>
          <dgm:resizeHandles val="exact"/>
        </dgm:presLayoutVars>
      </dgm:prSet>
      <dgm:spPr/>
    </dgm:pt>
    <dgm:pt modelId="{4F3638D2-F5D7-43DD-9AB2-32F2D9BAF38F}" type="pres">
      <dgm:prSet presAssocID="{092A3C5E-016C-446F-8B3E-9FE42486028B}" presName="node" presStyleLbl="node1" presStyleIdx="0" presStyleCnt="8">
        <dgm:presLayoutVars>
          <dgm:bulletEnabled val="1"/>
        </dgm:presLayoutVars>
      </dgm:prSet>
      <dgm:spPr/>
    </dgm:pt>
    <dgm:pt modelId="{27D4D2F4-5072-41D1-9FB9-1E791B827BCF}" type="pres">
      <dgm:prSet presAssocID="{A4A96CA8-2C07-47C6-BFC8-9F4B566EE63E}" presName="sibTrans" presStyleLbl="sibTrans1D1" presStyleIdx="0" presStyleCnt="7"/>
      <dgm:spPr/>
    </dgm:pt>
    <dgm:pt modelId="{0001B188-C01D-4997-A3A2-9490B438CCFC}" type="pres">
      <dgm:prSet presAssocID="{A4A96CA8-2C07-47C6-BFC8-9F4B566EE63E}" presName="connectorText" presStyleLbl="sibTrans1D1" presStyleIdx="0" presStyleCnt="7"/>
      <dgm:spPr/>
    </dgm:pt>
    <dgm:pt modelId="{0806A34E-A044-42ED-892B-47F6764FBA28}" type="pres">
      <dgm:prSet presAssocID="{2E281007-CCF3-48A6-8E8E-D312DAEDD34C}" presName="node" presStyleLbl="node1" presStyleIdx="1" presStyleCnt="8">
        <dgm:presLayoutVars>
          <dgm:bulletEnabled val="1"/>
        </dgm:presLayoutVars>
      </dgm:prSet>
      <dgm:spPr/>
    </dgm:pt>
    <dgm:pt modelId="{450CACD3-6A89-485C-8627-C93257B959A8}" type="pres">
      <dgm:prSet presAssocID="{4DF21B27-BACD-42A7-A184-02D3BD783178}" presName="sibTrans" presStyleLbl="sibTrans1D1" presStyleIdx="1" presStyleCnt="7"/>
      <dgm:spPr/>
    </dgm:pt>
    <dgm:pt modelId="{76CC97E8-F8FE-415A-ACC3-C57A7800A4F1}" type="pres">
      <dgm:prSet presAssocID="{4DF21B27-BACD-42A7-A184-02D3BD783178}" presName="connectorText" presStyleLbl="sibTrans1D1" presStyleIdx="1" presStyleCnt="7"/>
      <dgm:spPr/>
    </dgm:pt>
    <dgm:pt modelId="{E63B5DED-E7ED-406D-8B19-1A45408E8AA6}" type="pres">
      <dgm:prSet presAssocID="{782141A3-1D51-4DA7-BE00-B3247444FD89}" presName="node" presStyleLbl="node1" presStyleIdx="2" presStyleCnt="8">
        <dgm:presLayoutVars>
          <dgm:bulletEnabled val="1"/>
        </dgm:presLayoutVars>
      </dgm:prSet>
      <dgm:spPr/>
    </dgm:pt>
    <dgm:pt modelId="{C9690431-9382-4870-9091-5A2D50C6DF1A}" type="pres">
      <dgm:prSet presAssocID="{B5465A18-89A0-4D1B-8FA3-39DB6CF167FA}" presName="sibTrans" presStyleLbl="sibTrans1D1" presStyleIdx="2" presStyleCnt="7"/>
      <dgm:spPr/>
    </dgm:pt>
    <dgm:pt modelId="{996F898A-00D2-48BB-89F5-63BA748CE914}" type="pres">
      <dgm:prSet presAssocID="{B5465A18-89A0-4D1B-8FA3-39DB6CF167FA}" presName="connectorText" presStyleLbl="sibTrans1D1" presStyleIdx="2" presStyleCnt="7"/>
      <dgm:spPr/>
    </dgm:pt>
    <dgm:pt modelId="{B5A2F848-662B-4E66-8592-96936735DEE7}" type="pres">
      <dgm:prSet presAssocID="{C7A2237E-86FC-48BA-90E8-75D246583FB0}" presName="node" presStyleLbl="node1" presStyleIdx="3" presStyleCnt="8">
        <dgm:presLayoutVars>
          <dgm:bulletEnabled val="1"/>
        </dgm:presLayoutVars>
      </dgm:prSet>
      <dgm:spPr/>
    </dgm:pt>
    <dgm:pt modelId="{668E778B-111F-4D06-97C3-175782237BF5}" type="pres">
      <dgm:prSet presAssocID="{06A291F2-0EF8-4C96-88DF-3E983AC0C6C1}" presName="sibTrans" presStyleLbl="sibTrans1D1" presStyleIdx="3" presStyleCnt="7"/>
      <dgm:spPr/>
    </dgm:pt>
    <dgm:pt modelId="{F1B121E1-A175-4BDD-A11D-BC782E2E4377}" type="pres">
      <dgm:prSet presAssocID="{06A291F2-0EF8-4C96-88DF-3E983AC0C6C1}" presName="connectorText" presStyleLbl="sibTrans1D1" presStyleIdx="3" presStyleCnt="7"/>
      <dgm:spPr/>
    </dgm:pt>
    <dgm:pt modelId="{2FF5C45C-7A32-4A8F-8432-09EA4AF1C2A4}" type="pres">
      <dgm:prSet presAssocID="{DE75A1BB-D95C-4E05-8015-130D443DDEF3}" presName="node" presStyleLbl="node1" presStyleIdx="4" presStyleCnt="8">
        <dgm:presLayoutVars>
          <dgm:bulletEnabled val="1"/>
        </dgm:presLayoutVars>
      </dgm:prSet>
      <dgm:spPr/>
    </dgm:pt>
    <dgm:pt modelId="{EC384344-1B26-49CE-A71C-F6DBC7240A62}" type="pres">
      <dgm:prSet presAssocID="{0178C571-B674-4EF5-BC59-88DFFF0A6AFC}" presName="sibTrans" presStyleLbl="sibTrans1D1" presStyleIdx="4" presStyleCnt="7"/>
      <dgm:spPr/>
    </dgm:pt>
    <dgm:pt modelId="{065B7EFA-62BE-4712-B48E-71DCE20604F4}" type="pres">
      <dgm:prSet presAssocID="{0178C571-B674-4EF5-BC59-88DFFF0A6AFC}" presName="connectorText" presStyleLbl="sibTrans1D1" presStyleIdx="4" presStyleCnt="7"/>
      <dgm:spPr/>
    </dgm:pt>
    <dgm:pt modelId="{55D302D4-AB01-46B2-8B22-9B5D97994E0B}" type="pres">
      <dgm:prSet presAssocID="{7CC46EC4-83E3-481F-8A76-97DD9716BA2D}" presName="node" presStyleLbl="node1" presStyleIdx="5" presStyleCnt="8">
        <dgm:presLayoutVars>
          <dgm:bulletEnabled val="1"/>
        </dgm:presLayoutVars>
      </dgm:prSet>
      <dgm:spPr/>
    </dgm:pt>
    <dgm:pt modelId="{D27F7592-991E-48D1-BBCA-2CD0FC676FB5}" type="pres">
      <dgm:prSet presAssocID="{824FE933-D423-4F2C-998F-8223578C65E7}" presName="sibTrans" presStyleLbl="sibTrans1D1" presStyleIdx="5" presStyleCnt="7"/>
      <dgm:spPr/>
    </dgm:pt>
    <dgm:pt modelId="{DB1B6789-106F-41E2-AA69-F167203607A6}" type="pres">
      <dgm:prSet presAssocID="{824FE933-D423-4F2C-998F-8223578C65E7}" presName="connectorText" presStyleLbl="sibTrans1D1" presStyleIdx="5" presStyleCnt="7"/>
      <dgm:spPr/>
    </dgm:pt>
    <dgm:pt modelId="{A9AB481D-44EC-43B2-B27F-8529E4AD6BD7}" type="pres">
      <dgm:prSet presAssocID="{6FE3DFA7-D764-42D0-9336-8CA4E9D87C4E}" presName="node" presStyleLbl="node1" presStyleIdx="6" presStyleCnt="8">
        <dgm:presLayoutVars>
          <dgm:bulletEnabled val="1"/>
        </dgm:presLayoutVars>
      </dgm:prSet>
      <dgm:spPr/>
    </dgm:pt>
    <dgm:pt modelId="{C96E6201-FE5C-4601-960C-D9039DFD433F}" type="pres">
      <dgm:prSet presAssocID="{DA907AAD-F0A4-42FC-9152-25869AFFE6C1}" presName="sibTrans" presStyleLbl="sibTrans1D1" presStyleIdx="6" presStyleCnt="7"/>
      <dgm:spPr/>
    </dgm:pt>
    <dgm:pt modelId="{2875BBA1-B7B0-49AA-9AEF-CB4DE3C9F05A}" type="pres">
      <dgm:prSet presAssocID="{DA907AAD-F0A4-42FC-9152-25869AFFE6C1}" presName="connectorText" presStyleLbl="sibTrans1D1" presStyleIdx="6" presStyleCnt="7"/>
      <dgm:spPr/>
    </dgm:pt>
    <dgm:pt modelId="{5ACC2065-F77A-4B8E-AA73-86A735243843}" type="pres">
      <dgm:prSet presAssocID="{FD7AAE32-99FC-410B-A429-5454D8D65F29}" presName="node" presStyleLbl="node1" presStyleIdx="7" presStyleCnt="8">
        <dgm:presLayoutVars>
          <dgm:bulletEnabled val="1"/>
        </dgm:presLayoutVars>
      </dgm:prSet>
      <dgm:spPr/>
    </dgm:pt>
  </dgm:ptLst>
  <dgm:cxnLst>
    <dgm:cxn modelId="{0D1EB200-0C2F-46BA-9DB5-8FC5374A0F56}" srcId="{B24BA4EC-6380-45E6-80C2-1B6554FC88CE}" destId="{C7A2237E-86FC-48BA-90E8-75D246583FB0}" srcOrd="3" destOrd="0" parTransId="{D8068C74-60F5-4718-87EF-AED748EE27B2}" sibTransId="{06A291F2-0EF8-4C96-88DF-3E983AC0C6C1}"/>
    <dgm:cxn modelId="{0ACEBB01-16CA-43B3-AB0E-8C5E73A3CD09}" srcId="{B24BA4EC-6380-45E6-80C2-1B6554FC88CE}" destId="{782141A3-1D51-4DA7-BE00-B3247444FD89}" srcOrd="2" destOrd="0" parTransId="{3B0650FA-5442-4E90-B0C9-EBB0F4633457}" sibTransId="{B5465A18-89A0-4D1B-8FA3-39DB6CF167FA}"/>
    <dgm:cxn modelId="{322F3E05-353E-495E-8344-9EFB04726D55}" type="presOf" srcId="{824FE933-D423-4F2C-998F-8223578C65E7}" destId="{DB1B6789-106F-41E2-AA69-F167203607A6}" srcOrd="1" destOrd="0" presId="urn:microsoft.com/office/officeart/2005/8/layout/bProcess3"/>
    <dgm:cxn modelId="{C75D2B0C-E826-428B-BC72-E814D9E2D208}" type="presOf" srcId="{DA907AAD-F0A4-42FC-9152-25869AFFE6C1}" destId="{2875BBA1-B7B0-49AA-9AEF-CB4DE3C9F05A}" srcOrd="1" destOrd="0" presId="urn:microsoft.com/office/officeart/2005/8/layout/bProcess3"/>
    <dgm:cxn modelId="{1EF5171B-E798-4B8B-A95E-ACBEE3017170}" type="presOf" srcId="{B24BA4EC-6380-45E6-80C2-1B6554FC88CE}" destId="{6A98F74E-947A-44D9-A4C2-439D5DBED57E}" srcOrd="0" destOrd="0" presId="urn:microsoft.com/office/officeart/2005/8/layout/bProcess3"/>
    <dgm:cxn modelId="{4B714D26-6448-4D5A-BC39-6594061E1532}" type="presOf" srcId="{4DF21B27-BACD-42A7-A184-02D3BD783178}" destId="{450CACD3-6A89-485C-8627-C93257B959A8}" srcOrd="0" destOrd="0" presId="urn:microsoft.com/office/officeart/2005/8/layout/bProcess3"/>
    <dgm:cxn modelId="{7868EC2C-BE1A-463A-B9CF-6C587A41A7C0}" type="presOf" srcId="{A4A96CA8-2C07-47C6-BFC8-9F4B566EE63E}" destId="{0001B188-C01D-4997-A3A2-9490B438CCFC}" srcOrd="1" destOrd="0" presId="urn:microsoft.com/office/officeart/2005/8/layout/bProcess3"/>
    <dgm:cxn modelId="{81462438-A416-415E-A01B-6C486BA8E666}" type="presOf" srcId="{092A3C5E-016C-446F-8B3E-9FE42486028B}" destId="{4F3638D2-F5D7-43DD-9AB2-32F2D9BAF38F}" srcOrd="0" destOrd="0" presId="urn:microsoft.com/office/officeart/2005/8/layout/bProcess3"/>
    <dgm:cxn modelId="{41E7705F-F0A0-40E0-843B-155B7F040BE6}" srcId="{B24BA4EC-6380-45E6-80C2-1B6554FC88CE}" destId="{FD7AAE32-99FC-410B-A429-5454D8D65F29}" srcOrd="7" destOrd="0" parTransId="{0CA57548-E767-422C-A135-22CB8340A899}" sibTransId="{0B869E62-0B67-46CB-9DD4-59E4CD333707}"/>
    <dgm:cxn modelId="{0E300F43-5941-4EB5-BD92-9B587F1854D7}" type="presOf" srcId="{824FE933-D423-4F2C-998F-8223578C65E7}" destId="{D27F7592-991E-48D1-BBCA-2CD0FC676FB5}" srcOrd="0" destOrd="0" presId="urn:microsoft.com/office/officeart/2005/8/layout/bProcess3"/>
    <dgm:cxn modelId="{FFC65C46-415B-48AC-8218-D3225B4FFFC6}" type="presOf" srcId="{A4A96CA8-2C07-47C6-BFC8-9F4B566EE63E}" destId="{27D4D2F4-5072-41D1-9FB9-1E791B827BCF}" srcOrd="0" destOrd="0" presId="urn:microsoft.com/office/officeart/2005/8/layout/bProcess3"/>
    <dgm:cxn modelId="{3C509047-0171-49C0-8EE8-45AAF7EDFAC1}" type="presOf" srcId="{DA907AAD-F0A4-42FC-9152-25869AFFE6C1}" destId="{C96E6201-FE5C-4601-960C-D9039DFD433F}" srcOrd="0" destOrd="0" presId="urn:microsoft.com/office/officeart/2005/8/layout/bProcess3"/>
    <dgm:cxn modelId="{F9B2184C-40F1-4BE4-8623-39DC18606572}" srcId="{B24BA4EC-6380-45E6-80C2-1B6554FC88CE}" destId="{7CC46EC4-83E3-481F-8A76-97DD9716BA2D}" srcOrd="5" destOrd="0" parTransId="{033C0680-9DF5-49F8-9798-2D59600237A7}" sibTransId="{824FE933-D423-4F2C-998F-8223578C65E7}"/>
    <dgm:cxn modelId="{C11B1870-26A2-4513-B092-B96B796E844E}" srcId="{B24BA4EC-6380-45E6-80C2-1B6554FC88CE}" destId="{2E281007-CCF3-48A6-8E8E-D312DAEDD34C}" srcOrd="1" destOrd="0" parTransId="{4DA3BC1F-C93E-4C6A-9D85-A39E4B81C4D1}" sibTransId="{4DF21B27-BACD-42A7-A184-02D3BD783178}"/>
    <dgm:cxn modelId="{0016B953-65EA-4991-8599-F6C06CF3BA78}" type="presOf" srcId="{06A291F2-0EF8-4C96-88DF-3E983AC0C6C1}" destId="{F1B121E1-A175-4BDD-A11D-BC782E2E4377}" srcOrd="1" destOrd="0" presId="urn:microsoft.com/office/officeart/2005/8/layout/bProcess3"/>
    <dgm:cxn modelId="{C913D753-5432-4FB4-AA73-41F1E03DE73B}" type="presOf" srcId="{C7A2237E-86FC-48BA-90E8-75D246583FB0}" destId="{B5A2F848-662B-4E66-8592-96936735DEE7}" srcOrd="0" destOrd="0" presId="urn:microsoft.com/office/officeart/2005/8/layout/bProcess3"/>
    <dgm:cxn modelId="{96BDB356-14EC-4985-B74B-A865B7684919}" type="presOf" srcId="{B5465A18-89A0-4D1B-8FA3-39DB6CF167FA}" destId="{996F898A-00D2-48BB-89F5-63BA748CE914}" srcOrd="1" destOrd="0" presId="urn:microsoft.com/office/officeart/2005/8/layout/bProcess3"/>
    <dgm:cxn modelId="{D0667D79-22E2-433E-BC86-B05635834DA1}" type="presOf" srcId="{0178C571-B674-4EF5-BC59-88DFFF0A6AFC}" destId="{065B7EFA-62BE-4712-B48E-71DCE20604F4}" srcOrd="1" destOrd="0" presId="urn:microsoft.com/office/officeart/2005/8/layout/bProcess3"/>
    <dgm:cxn modelId="{0F87057A-896D-4426-B520-3A62A0A03D78}" type="presOf" srcId="{06A291F2-0EF8-4C96-88DF-3E983AC0C6C1}" destId="{668E778B-111F-4D06-97C3-175782237BF5}" srcOrd="0" destOrd="0" presId="urn:microsoft.com/office/officeart/2005/8/layout/bProcess3"/>
    <dgm:cxn modelId="{0FAE8C7F-8810-4107-8F1F-896927364EEC}" type="presOf" srcId="{7CC46EC4-83E3-481F-8A76-97DD9716BA2D}" destId="{55D302D4-AB01-46B2-8B22-9B5D97994E0B}" srcOrd="0" destOrd="0" presId="urn:microsoft.com/office/officeart/2005/8/layout/bProcess3"/>
    <dgm:cxn modelId="{FD4B1F93-A210-4C65-B88D-CBB6DA9E998F}" type="presOf" srcId="{B5465A18-89A0-4D1B-8FA3-39DB6CF167FA}" destId="{C9690431-9382-4870-9091-5A2D50C6DF1A}" srcOrd="0" destOrd="0" presId="urn:microsoft.com/office/officeart/2005/8/layout/bProcess3"/>
    <dgm:cxn modelId="{893F7E9B-84E1-4D45-88C4-7DC0694D1643}" type="presOf" srcId="{2E281007-CCF3-48A6-8E8E-D312DAEDD34C}" destId="{0806A34E-A044-42ED-892B-47F6764FBA28}" srcOrd="0" destOrd="0" presId="urn:microsoft.com/office/officeart/2005/8/layout/bProcess3"/>
    <dgm:cxn modelId="{E7F4349C-C4AD-4CC2-8AE2-7E483AFE5BD1}" type="presOf" srcId="{782141A3-1D51-4DA7-BE00-B3247444FD89}" destId="{E63B5DED-E7ED-406D-8B19-1A45408E8AA6}" srcOrd="0" destOrd="0" presId="urn:microsoft.com/office/officeart/2005/8/layout/bProcess3"/>
    <dgm:cxn modelId="{96429E9F-225C-48F8-B917-C8718C035E68}" srcId="{B24BA4EC-6380-45E6-80C2-1B6554FC88CE}" destId="{DE75A1BB-D95C-4E05-8015-130D443DDEF3}" srcOrd="4" destOrd="0" parTransId="{853DD0BA-BB88-4FD2-A350-542CF2739A29}" sibTransId="{0178C571-B674-4EF5-BC59-88DFFF0A6AFC}"/>
    <dgm:cxn modelId="{12AA7CAA-C0D6-427D-B200-30122245174A}" type="presOf" srcId="{DE75A1BB-D95C-4E05-8015-130D443DDEF3}" destId="{2FF5C45C-7A32-4A8F-8432-09EA4AF1C2A4}" srcOrd="0" destOrd="0" presId="urn:microsoft.com/office/officeart/2005/8/layout/bProcess3"/>
    <dgm:cxn modelId="{58BA46B5-DB0D-46D5-B728-FFE67EC0F2B7}" srcId="{B24BA4EC-6380-45E6-80C2-1B6554FC88CE}" destId="{092A3C5E-016C-446F-8B3E-9FE42486028B}" srcOrd="0" destOrd="0" parTransId="{2B213AF3-C9BD-4FAE-B2DA-5917EF65A09A}" sibTransId="{A4A96CA8-2C07-47C6-BFC8-9F4B566EE63E}"/>
    <dgm:cxn modelId="{6FEACBC4-7E4E-4E6B-BFE9-548532387DF0}" srcId="{B24BA4EC-6380-45E6-80C2-1B6554FC88CE}" destId="{6FE3DFA7-D764-42D0-9336-8CA4E9D87C4E}" srcOrd="6" destOrd="0" parTransId="{BEEE039A-C354-4D5A-B68F-A1DF357931FD}" sibTransId="{DA907AAD-F0A4-42FC-9152-25869AFFE6C1}"/>
    <dgm:cxn modelId="{4F92F1C4-0E1C-4D21-B767-93D12402AFBA}" type="presOf" srcId="{6FE3DFA7-D764-42D0-9336-8CA4E9D87C4E}" destId="{A9AB481D-44EC-43B2-B27F-8529E4AD6BD7}" srcOrd="0" destOrd="0" presId="urn:microsoft.com/office/officeart/2005/8/layout/bProcess3"/>
    <dgm:cxn modelId="{BE0352CC-8574-4071-B95F-470FD93C0DD6}" type="presOf" srcId="{FD7AAE32-99FC-410B-A429-5454D8D65F29}" destId="{5ACC2065-F77A-4B8E-AA73-86A735243843}" srcOrd="0" destOrd="0" presId="urn:microsoft.com/office/officeart/2005/8/layout/bProcess3"/>
    <dgm:cxn modelId="{4F3775DB-CD9E-4380-997A-5C5257F6F4FB}" type="presOf" srcId="{4DF21B27-BACD-42A7-A184-02D3BD783178}" destId="{76CC97E8-F8FE-415A-ACC3-C57A7800A4F1}" srcOrd="1" destOrd="0" presId="urn:microsoft.com/office/officeart/2005/8/layout/bProcess3"/>
    <dgm:cxn modelId="{F43955EF-CEE3-4657-99CA-E62D8D63A43C}" type="presOf" srcId="{0178C571-B674-4EF5-BC59-88DFFF0A6AFC}" destId="{EC384344-1B26-49CE-A71C-F6DBC7240A62}" srcOrd="0" destOrd="0" presId="urn:microsoft.com/office/officeart/2005/8/layout/bProcess3"/>
    <dgm:cxn modelId="{1DD0FC2E-363C-477D-9292-08D5D8D74172}" type="presParOf" srcId="{6A98F74E-947A-44D9-A4C2-439D5DBED57E}" destId="{4F3638D2-F5D7-43DD-9AB2-32F2D9BAF38F}" srcOrd="0" destOrd="0" presId="urn:microsoft.com/office/officeart/2005/8/layout/bProcess3"/>
    <dgm:cxn modelId="{4802650A-058C-45BB-8AF9-32B5DA51865C}" type="presParOf" srcId="{6A98F74E-947A-44D9-A4C2-439D5DBED57E}" destId="{27D4D2F4-5072-41D1-9FB9-1E791B827BCF}" srcOrd="1" destOrd="0" presId="urn:microsoft.com/office/officeart/2005/8/layout/bProcess3"/>
    <dgm:cxn modelId="{962DFA91-B31F-4FE2-A1F2-D4BBB621D0D5}" type="presParOf" srcId="{27D4D2F4-5072-41D1-9FB9-1E791B827BCF}" destId="{0001B188-C01D-4997-A3A2-9490B438CCFC}" srcOrd="0" destOrd="0" presId="urn:microsoft.com/office/officeart/2005/8/layout/bProcess3"/>
    <dgm:cxn modelId="{33584C16-4A28-48BF-B0B2-E4DCC0368AF4}" type="presParOf" srcId="{6A98F74E-947A-44D9-A4C2-439D5DBED57E}" destId="{0806A34E-A044-42ED-892B-47F6764FBA28}" srcOrd="2" destOrd="0" presId="urn:microsoft.com/office/officeart/2005/8/layout/bProcess3"/>
    <dgm:cxn modelId="{1CE0F5A0-0E3B-4C43-8520-F3C1B40AD16D}" type="presParOf" srcId="{6A98F74E-947A-44D9-A4C2-439D5DBED57E}" destId="{450CACD3-6A89-485C-8627-C93257B959A8}" srcOrd="3" destOrd="0" presId="urn:microsoft.com/office/officeart/2005/8/layout/bProcess3"/>
    <dgm:cxn modelId="{54CA45F5-033C-421C-B9AB-138E84B5003D}" type="presParOf" srcId="{450CACD3-6A89-485C-8627-C93257B959A8}" destId="{76CC97E8-F8FE-415A-ACC3-C57A7800A4F1}" srcOrd="0" destOrd="0" presId="urn:microsoft.com/office/officeart/2005/8/layout/bProcess3"/>
    <dgm:cxn modelId="{E1704249-A70A-46E8-94E6-56026C48E071}" type="presParOf" srcId="{6A98F74E-947A-44D9-A4C2-439D5DBED57E}" destId="{E63B5DED-E7ED-406D-8B19-1A45408E8AA6}" srcOrd="4" destOrd="0" presId="urn:microsoft.com/office/officeart/2005/8/layout/bProcess3"/>
    <dgm:cxn modelId="{332031AF-0A31-4ED2-9255-344A5ADD537F}" type="presParOf" srcId="{6A98F74E-947A-44D9-A4C2-439D5DBED57E}" destId="{C9690431-9382-4870-9091-5A2D50C6DF1A}" srcOrd="5" destOrd="0" presId="urn:microsoft.com/office/officeart/2005/8/layout/bProcess3"/>
    <dgm:cxn modelId="{39536C5E-FA13-4422-88F0-A82D79FD64BA}" type="presParOf" srcId="{C9690431-9382-4870-9091-5A2D50C6DF1A}" destId="{996F898A-00D2-48BB-89F5-63BA748CE914}" srcOrd="0" destOrd="0" presId="urn:microsoft.com/office/officeart/2005/8/layout/bProcess3"/>
    <dgm:cxn modelId="{FB2F7A0A-3035-44BD-B289-48B98AEB4AFE}" type="presParOf" srcId="{6A98F74E-947A-44D9-A4C2-439D5DBED57E}" destId="{B5A2F848-662B-4E66-8592-96936735DEE7}" srcOrd="6" destOrd="0" presId="urn:microsoft.com/office/officeart/2005/8/layout/bProcess3"/>
    <dgm:cxn modelId="{EF8A3AF6-1655-4023-9110-4774B76425CB}" type="presParOf" srcId="{6A98F74E-947A-44D9-A4C2-439D5DBED57E}" destId="{668E778B-111F-4D06-97C3-175782237BF5}" srcOrd="7" destOrd="0" presId="urn:microsoft.com/office/officeart/2005/8/layout/bProcess3"/>
    <dgm:cxn modelId="{F388A274-75CD-44E4-95FC-6E25E04F06FF}" type="presParOf" srcId="{668E778B-111F-4D06-97C3-175782237BF5}" destId="{F1B121E1-A175-4BDD-A11D-BC782E2E4377}" srcOrd="0" destOrd="0" presId="urn:microsoft.com/office/officeart/2005/8/layout/bProcess3"/>
    <dgm:cxn modelId="{90ED7749-8A09-4ED0-A04D-732D019D683F}" type="presParOf" srcId="{6A98F74E-947A-44D9-A4C2-439D5DBED57E}" destId="{2FF5C45C-7A32-4A8F-8432-09EA4AF1C2A4}" srcOrd="8" destOrd="0" presId="urn:microsoft.com/office/officeart/2005/8/layout/bProcess3"/>
    <dgm:cxn modelId="{0C6432D4-BD27-46CC-8558-543AAEB94017}" type="presParOf" srcId="{6A98F74E-947A-44D9-A4C2-439D5DBED57E}" destId="{EC384344-1B26-49CE-A71C-F6DBC7240A62}" srcOrd="9" destOrd="0" presId="urn:microsoft.com/office/officeart/2005/8/layout/bProcess3"/>
    <dgm:cxn modelId="{30983D30-3E3D-453E-B478-03C6B2A78B43}" type="presParOf" srcId="{EC384344-1B26-49CE-A71C-F6DBC7240A62}" destId="{065B7EFA-62BE-4712-B48E-71DCE20604F4}" srcOrd="0" destOrd="0" presId="urn:microsoft.com/office/officeart/2005/8/layout/bProcess3"/>
    <dgm:cxn modelId="{CC2BE6D5-05BF-41A2-8101-C837EF451860}" type="presParOf" srcId="{6A98F74E-947A-44D9-A4C2-439D5DBED57E}" destId="{55D302D4-AB01-46B2-8B22-9B5D97994E0B}" srcOrd="10" destOrd="0" presId="urn:microsoft.com/office/officeart/2005/8/layout/bProcess3"/>
    <dgm:cxn modelId="{441EC254-C5BD-4F05-9D69-2F48B634D7BE}" type="presParOf" srcId="{6A98F74E-947A-44D9-A4C2-439D5DBED57E}" destId="{D27F7592-991E-48D1-BBCA-2CD0FC676FB5}" srcOrd="11" destOrd="0" presId="urn:microsoft.com/office/officeart/2005/8/layout/bProcess3"/>
    <dgm:cxn modelId="{9EECD32E-684D-450F-81A4-64B89D8B1D3B}" type="presParOf" srcId="{D27F7592-991E-48D1-BBCA-2CD0FC676FB5}" destId="{DB1B6789-106F-41E2-AA69-F167203607A6}" srcOrd="0" destOrd="0" presId="urn:microsoft.com/office/officeart/2005/8/layout/bProcess3"/>
    <dgm:cxn modelId="{88678D26-0CAF-48D9-A81D-3006B8D79D87}" type="presParOf" srcId="{6A98F74E-947A-44D9-A4C2-439D5DBED57E}" destId="{A9AB481D-44EC-43B2-B27F-8529E4AD6BD7}" srcOrd="12" destOrd="0" presId="urn:microsoft.com/office/officeart/2005/8/layout/bProcess3"/>
    <dgm:cxn modelId="{45BF33D5-E8FB-440C-9211-D14E95C0C3E7}" type="presParOf" srcId="{6A98F74E-947A-44D9-A4C2-439D5DBED57E}" destId="{C96E6201-FE5C-4601-960C-D9039DFD433F}" srcOrd="13" destOrd="0" presId="urn:microsoft.com/office/officeart/2005/8/layout/bProcess3"/>
    <dgm:cxn modelId="{FF361F9E-98B9-46BF-97C0-CC43BDDB797F}" type="presParOf" srcId="{C96E6201-FE5C-4601-960C-D9039DFD433F}" destId="{2875BBA1-B7B0-49AA-9AEF-CB4DE3C9F05A}" srcOrd="0" destOrd="0" presId="urn:microsoft.com/office/officeart/2005/8/layout/bProcess3"/>
    <dgm:cxn modelId="{43673990-C724-4D6E-ACB9-B97E3ED081CE}" type="presParOf" srcId="{6A98F74E-947A-44D9-A4C2-439D5DBED57E}" destId="{5ACC2065-F77A-4B8E-AA73-86A735243843}" srcOrd="1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7BCE9E-F48F-4D91-9475-519C9F6C6695}">
      <dsp:nvSpPr>
        <dsp:cNvPr id="0" name=""/>
        <dsp:cNvSpPr/>
      </dsp:nvSpPr>
      <dsp:spPr>
        <a:xfrm>
          <a:off x="4570" y="2739"/>
          <a:ext cx="11377727" cy="20114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b="1" kern="1200" dirty="0"/>
            <a:t>Используемые технологии</a:t>
          </a:r>
        </a:p>
      </dsp:txBody>
      <dsp:txXfrm>
        <a:off x="63484" y="61653"/>
        <a:ext cx="11259899" cy="1893634"/>
      </dsp:txXfrm>
    </dsp:sp>
    <dsp:sp modelId="{D3AE6E21-2F86-4824-8900-7A1559ED6842}">
      <dsp:nvSpPr>
        <dsp:cNvPr id="0" name=""/>
        <dsp:cNvSpPr/>
      </dsp:nvSpPr>
      <dsp:spPr>
        <a:xfrm>
          <a:off x="73591" y="2341130"/>
          <a:ext cx="2132257" cy="2465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Игровая технология</a:t>
          </a:r>
        </a:p>
      </dsp:txBody>
      <dsp:txXfrm>
        <a:off x="136043" y="2403582"/>
        <a:ext cx="2007353" cy="2341091"/>
      </dsp:txXfrm>
    </dsp:sp>
    <dsp:sp modelId="{6C124930-C5FC-4A16-BFC6-849A2D8202BE}">
      <dsp:nvSpPr>
        <dsp:cNvPr id="0" name=""/>
        <dsp:cNvSpPr/>
      </dsp:nvSpPr>
      <dsp:spPr>
        <a:xfrm>
          <a:off x="2315937" y="2341130"/>
          <a:ext cx="2132257" cy="2465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Проектная технология</a:t>
          </a:r>
        </a:p>
      </dsp:txBody>
      <dsp:txXfrm>
        <a:off x="2378389" y="2403582"/>
        <a:ext cx="2007353" cy="2341091"/>
      </dsp:txXfrm>
    </dsp:sp>
    <dsp:sp modelId="{39A42C29-53CD-44DF-B193-91E4351B3E87}">
      <dsp:nvSpPr>
        <dsp:cNvPr id="0" name=""/>
        <dsp:cNvSpPr/>
      </dsp:nvSpPr>
      <dsp:spPr>
        <a:xfrm>
          <a:off x="4627305" y="2341130"/>
          <a:ext cx="2132257" cy="2465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Информационно-коммуникативные технологии</a:t>
          </a:r>
        </a:p>
      </dsp:txBody>
      <dsp:txXfrm>
        <a:off x="4689757" y="2403582"/>
        <a:ext cx="2007353" cy="2341091"/>
      </dsp:txXfrm>
    </dsp:sp>
    <dsp:sp modelId="{958A9B48-4505-46BF-B9F3-E4A5D20D8A8F}">
      <dsp:nvSpPr>
        <dsp:cNvPr id="0" name=""/>
        <dsp:cNvSpPr/>
      </dsp:nvSpPr>
      <dsp:spPr>
        <a:xfrm>
          <a:off x="6938672" y="2341130"/>
          <a:ext cx="2132257" cy="2465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Технология проблемного (развивающего) обучения</a:t>
          </a:r>
        </a:p>
      </dsp:txBody>
      <dsp:txXfrm>
        <a:off x="7001124" y="2403582"/>
        <a:ext cx="2007353" cy="2341091"/>
      </dsp:txXfrm>
    </dsp:sp>
    <dsp:sp modelId="{44FF3EE6-DC81-4F05-BAC5-3AEED86E70A2}">
      <dsp:nvSpPr>
        <dsp:cNvPr id="0" name=""/>
        <dsp:cNvSpPr/>
      </dsp:nvSpPr>
      <dsp:spPr>
        <a:xfrm>
          <a:off x="9250039" y="2341130"/>
          <a:ext cx="2132257" cy="2465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i="0" u="none" kern="1200" dirty="0"/>
            <a:t>Технология критического мышления</a:t>
          </a:r>
          <a:endParaRPr lang="ru-RU" sz="1700" b="1" u="none" kern="1200" dirty="0"/>
        </a:p>
      </dsp:txBody>
      <dsp:txXfrm>
        <a:off x="9312491" y="2403582"/>
        <a:ext cx="2007353" cy="23410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C61C9A-BBD8-4486-88DF-A07195D12FDE}">
      <dsp:nvSpPr>
        <dsp:cNvPr id="0" name=""/>
        <dsp:cNvSpPr/>
      </dsp:nvSpPr>
      <dsp:spPr>
        <a:xfrm>
          <a:off x="0" y="0"/>
          <a:ext cx="11367214" cy="3191775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91D1B0A-DF24-42DD-A5F9-85D6CA4CC48B}">
      <dsp:nvSpPr>
        <dsp:cNvPr id="0" name=""/>
        <dsp:cNvSpPr/>
      </dsp:nvSpPr>
      <dsp:spPr>
        <a:xfrm>
          <a:off x="3122" y="957532"/>
          <a:ext cx="1817756" cy="127670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Забинтовать рану</a:t>
          </a:r>
        </a:p>
      </dsp:txBody>
      <dsp:txXfrm>
        <a:off x="65446" y="1019856"/>
        <a:ext cx="1693108" cy="1152061"/>
      </dsp:txXfrm>
    </dsp:sp>
    <dsp:sp modelId="{0ED1E8E4-4AA1-4917-81D9-92F3D27D4225}">
      <dsp:nvSpPr>
        <dsp:cNvPr id="0" name=""/>
        <dsp:cNvSpPr/>
      </dsp:nvSpPr>
      <dsp:spPr>
        <a:xfrm>
          <a:off x="1911766" y="957532"/>
          <a:ext cx="1817756" cy="127670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Промыть холодной водой</a:t>
          </a:r>
        </a:p>
      </dsp:txBody>
      <dsp:txXfrm>
        <a:off x="1974090" y="1019856"/>
        <a:ext cx="1693108" cy="1152061"/>
      </dsp:txXfrm>
    </dsp:sp>
    <dsp:sp modelId="{B606ADA8-A9C6-4F3C-94B7-0050C52A1104}">
      <dsp:nvSpPr>
        <dsp:cNvPr id="0" name=""/>
        <dsp:cNvSpPr/>
      </dsp:nvSpPr>
      <dsp:spPr>
        <a:xfrm>
          <a:off x="3820409" y="957532"/>
          <a:ext cx="1817756" cy="127670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Освободить раненое место от одежды</a:t>
          </a:r>
        </a:p>
      </dsp:txBody>
      <dsp:txXfrm>
        <a:off x="3882733" y="1019856"/>
        <a:ext cx="1693108" cy="1152061"/>
      </dsp:txXfrm>
    </dsp:sp>
    <dsp:sp modelId="{B74A02A5-9024-4B5C-AB58-81348F4F7AA5}">
      <dsp:nvSpPr>
        <dsp:cNvPr id="0" name=""/>
        <dsp:cNvSpPr/>
      </dsp:nvSpPr>
      <dsp:spPr>
        <a:xfrm>
          <a:off x="5729053" y="957532"/>
          <a:ext cx="1817756" cy="127670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Приложить холод</a:t>
          </a:r>
        </a:p>
      </dsp:txBody>
      <dsp:txXfrm>
        <a:off x="5791377" y="1019856"/>
        <a:ext cx="1693108" cy="1152061"/>
      </dsp:txXfrm>
    </dsp:sp>
    <dsp:sp modelId="{3D376A8D-41D0-40C1-9BDE-DE02F4C8F12C}">
      <dsp:nvSpPr>
        <dsp:cNvPr id="0" name=""/>
        <dsp:cNvSpPr/>
      </dsp:nvSpPr>
      <dsp:spPr>
        <a:xfrm>
          <a:off x="7637697" y="957532"/>
          <a:ext cx="1817756" cy="127670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Обработать рану антисептиком</a:t>
          </a:r>
        </a:p>
      </dsp:txBody>
      <dsp:txXfrm>
        <a:off x="7700021" y="1019856"/>
        <a:ext cx="1693108" cy="1152061"/>
      </dsp:txXfrm>
    </dsp:sp>
    <dsp:sp modelId="{41E40887-97BB-41A7-9DFD-1666D719742A}">
      <dsp:nvSpPr>
        <dsp:cNvPr id="0" name=""/>
        <dsp:cNvSpPr/>
      </dsp:nvSpPr>
      <dsp:spPr>
        <a:xfrm>
          <a:off x="9546341" y="957532"/>
          <a:ext cx="1817756" cy="127670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Наложить чистую повязку</a:t>
          </a:r>
        </a:p>
      </dsp:txBody>
      <dsp:txXfrm>
        <a:off x="9608665" y="1019856"/>
        <a:ext cx="1693108" cy="11520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D4D2F4-5072-41D1-9FB9-1E791B827BCF}">
      <dsp:nvSpPr>
        <dsp:cNvPr id="0" name=""/>
        <dsp:cNvSpPr/>
      </dsp:nvSpPr>
      <dsp:spPr>
        <a:xfrm>
          <a:off x="2642426" y="655757"/>
          <a:ext cx="506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6929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882452" y="698790"/>
        <a:ext cx="26876" cy="5375"/>
      </dsp:txXfrm>
    </dsp:sp>
    <dsp:sp modelId="{4F3638D2-F5D7-43DD-9AB2-32F2D9BAF38F}">
      <dsp:nvSpPr>
        <dsp:cNvPr id="0" name=""/>
        <dsp:cNvSpPr/>
      </dsp:nvSpPr>
      <dsp:spPr>
        <a:xfrm>
          <a:off x="307141" y="352"/>
          <a:ext cx="2337084" cy="14022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Вызовите скорую помощь, особенно при поражении больших площадей тела или чувствительных зон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7141" y="352"/>
        <a:ext cx="2337084" cy="1402250"/>
      </dsp:txXfrm>
    </dsp:sp>
    <dsp:sp modelId="{450CACD3-6A89-485C-8627-C93257B959A8}">
      <dsp:nvSpPr>
        <dsp:cNvPr id="0" name=""/>
        <dsp:cNvSpPr/>
      </dsp:nvSpPr>
      <dsp:spPr>
        <a:xfrm>
          <a:off x="5517040" y="655757"/>
          <a:ext cx="506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6929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757067" y="698790"/>
        <a:ext cx="26876" cy="5375"/>
      </dsp:txXfrm>
    </dsp:sp>
    <dsp:sp modelId="{0806A34E-A044-42ED-892B-47F6764FBA28}">
      <dsp:nvSpPr>
        <dsp:cNvPr id="0" name=""/>
        <dsp:cNvSpPr/>
      </dsp:nvSpPr>
      <dsp:spPr>
        <a:xfrm>
          <a:off x="3181755" y="352"/>
          <a:ext cx="2337084" cy="140225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Устраните источник тепла</a:t>
          </a:r>
        </a:p>
      </dsp:txBody>
      <dsp:txXfrm>
        <a:off x="3181755" y="352"/>
        <a:ext cx="2337084" cy="1402250"/>
      </dsp:txXfrm>
    </dsp:sp>
    <dsp:sp modelId="{C9690431-9382-4870-9091-5A2D50C6DF1A}">
      <dsp:nvSpPr>
        <dsp:cNvPr id="0" name=""/>
        <dsp:cNvSpPr/>
      </dsp:nvSpPr>
      <dsp:spPr>
        <a:xfrm>
          <a:off x="8391655" y="655757"/>
          <a:ext cx="506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6929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631681" y="698790"/>
        <a:ext cx="26876" cy="5375"/>
      </dsp:txXfrm>
    </dsp:sp>
    <dsp:sp modelId="{E63B5DED-E7ED-406D-8B19-1A45408E8AA6}">
      <dsp:nvSpPr>
        <dsp:cNvPr id="0" name=""/>
        <dsp:cNvSpPr/>
      </dsp:nvSpPr>
      <dsp:spPr>
        <a:xfrm>
          <a:off x="6056370" y="352"/>
          <a:ext cx="2337084" cy="140225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Смажьте ожог растительным маслом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56370" y="352"/>
        <a:ext cx="2337084" cy="1402250"/>
      </dsp:txXfrm>
    </dsp:sp>
    <dsp:sp modelId="{668E778B-111F-4D06-97C3-175782237BF5}">
      <dsp:nvSpPr>
        <dsp:cNvPr id="0" name=""/>
        <dsp:cNvSpPr/>
      </dsp:nvSpPr>
      <dsp:spPr>
        <a:xfrm>
          <a:off x="1475683" y="1400803"/>
          <a:ext cx="8623843" cy="506929"/>
        </a:xfrm>
        <a:custGeom>
          <a:avLst/>
          <a:gdLst/>
          <a:ahLst/>
          <a:cxnLst/>
          <a:rect l="0" t="0" r="0" b="0"/>
          <a:pathLst>
            <a:path>
              <a:moveTo>
                <a:pt x="8623843" y="0"/>
              </a:moveTo>
              <a:lnTo>
                <a:pt x="8623843" y="270564"/>
              </a:lnTo>
              <a:lnTo>
                <a:pt x="0" y="270564"/>
              </a:lnTo>
              <a:lnTo>
                <a:pt x="0" y="506929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571591" y="1651580"/>
        <a:ext cx="432028" cy="5375"/>
      </dsp:txXfrm>
    </dsp:sp>
    <dsp:sp modelId="{B5A2F848-662B-4E66-8592-96936735DEE7}">
      <dsp:nvSpPr>
        <dsp:cNvPr id="0" name=""/>
        <dsp:cNvSpPr/>
      </dsp:nvSpPr>
      <dsp:spPr>
        <a:xfrm>
          <a:off x="8930984" y="352"/>
          <a:ext cx="2337084" cy="140225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Промойте ожог холодной водой</a:t>
          </a:r>
        </a:p>
      </dsp:txBody>
      <dsp:txXfrm>
        <a:off x="8930984" y="352"/>
        <a:ext cx="2337084" cy="1402250"/>
      </dsp:txXfrm>
    </dsp:sp>
    <dsp:sp modelId="{EC384344-1B26-49CE-A71C-F6DBC7240A62}">
      <dsp:nvSpPr>
        <dsp:cNvPr id="0" name=""/>
        <dsp:cNvSpPr/>
      </dsp:nvSpPr>
      <dsp:spPr>
        <a:xfrm>
          <a:off x="2642426" y="2595538"/>
          <a:ext cx="506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6929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882452" y="2638570"/>
        <a:ext cx="26876" cy="5375"/>
      </dsp:txXfrm>
    </dsp:sp>
    <dsp:sp modelId="{2FF5C45C-7A32-4A8F-8432-09EA4AF1C2A4}">
      <dsp:nvSpPr>
        <dsp:cNvPr id="0" name=""/>
        <dsp:cNvSpPr/>
      </dsp:nvSpPr>
      <dsp:spPr>
        <a:xfrm>
          <a:off x="307141" y="1940132"/>
          <a:ext cx="2337084" cy="140225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Используйте аэрозоли с </a:t>
          </a:r>
          <a:r>
            <a:rPr lang="ru-RU" sz="16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декспантенолом</a:t>
          </a:r>
          <a:r>
            <a:rPr lang="ru-RU" sz="16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7141" y="1940132"/>
        <a:ext cx="2337084" cy="1402250"/>
      </dsp:txXfrm>
    </dsp:sp>
    <dsp:sp modelId="{D27F7592-991E-48D1-BBCA-2CD0FC676FB5}">
      <dsp:nvSpPr>
        <dsp:cNvPr id="0" name=""/>
        <dsp:cNvSpPr/>
      </dsp:nvSpPr>
      <dsp:spPr>
        <a:xfrm>
          <a:off x="5517040" y="2595538"/>
          <a:ext cx="506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6929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757067" y="2638570"/>
        <a:ext cx="26876" cy="5375"/>
      </dsp:txXfrm>
    </dsp:sp>
    <dsp:sp modelId="{55D302D4-AB01-46B2-8B22-9B5D97994E0B}">
      <dsp:nvSpPr>
        <dsp:cNvPr id="0" name=""/>
        <dsp:cNvSpPr/>
      </dsp:nvSpPr>
      <dsp:spPr>
        <a:xfrm>
          <a:off x="3181755" y="1940132"/>
          <a:ext cx="2337084" cy="1402250"/>
        </a:xfrm>
        <a:prstGeom prst="rect">
          <a:avLst/>
        </a:prstGeom>
        <a:solidFill>
          <a:srgbClr val="99DFE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Поместите на обожжённую поверхность грелку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81755" y="1940132"/>
        <a:ext cx="2337084" cy="1402250"/>
      </dsp:txXfrm>
    </dsp:sp>
    <dsp:sp modelId="{C96E6201-FE5C-4601-960C-D9039DFD433F}">
      <dsp:nvSpPr>
        <dsp:cNvPr id="0" name=""/>
        <dsp:cNvSpPr/>
      </dsp:nvSpPr>
      <dsp:spPr>
        <a:xfrm>
          <a:off x="8391655" y="2595538"/>
          <a:ext cx="506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6929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631681" y="2638570"/>
        <a:ext cx="26876" cy="5375"/>
      </dsp:txXfrm>
    </dsp:sp>
    <dsp:sp modelId="{A9AB481D-44EC-43B2-B27F-8529E4AD6BD7}">
      <dsp:nvSpPr>
        <dsp:cNvPr id="0" name=""/>
        <dsp:cNvSpPr/>
      </dsp:nvSpPr>
      <dsp:spPr>
        <a:xfrm>
          <a:off x="6056370" y="1940132"/>
          <a:ext cx="2337084" cy="1402250"/>
        </a:xfrm>
        <a:prstGeom prst="rect">
          <a:avLst/>
        </a:prstGeom>
        <a:solidFill>
          <a:srgbClr val="F4AAF8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Снимите одежду с обожжённой области</a:t>
          </a:r>
        </a:p>
      </dsp:txBody>
      <dsp:txXfrm>
        <a:off x="6056370" y="1940132"/>
        <a:ext cx="2337084" cy="1402250"/>
      </dsp:txXfrm>
    </dsp:sp>
    <dsp:sp modelId="{5ACC2065-F77A-4B8E-AA73-86A735243843}">
      <dsp:nvSpPr>
        <dsp:cNvPr id="0" name=""/>
        <dsp:cNvSpPr/>
      </dsp:nvSpPr>
      <dsp:spPr>
        <a:xfrm>
          <a:off x="8930984" y="1940132"/>
          <a:ext cx="2337084" cy="1402250"/>
        </a:xfrm>
        <a:prstGeom prst="rect">
          <a:avLst/>
        </a:prstGeom>
        <a:solidFill>
          <a:srgbClr val="FBA397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Прокалите образовавшийся пузырь</a:t>
          </a:r>
        </a:p>
      </dsp:txBody>
      <dsp:txXfrm>
        <a:off x="8930984" y="1940132"/>
        <a:ext cx="2337084" cy="1402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E36ED-18DB-46F0-A5B8-BC6D0A5EA714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DE2B1-4C90-4D89-9D70-443E7B4E3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778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3C6E2E-7DE8-4E5E-8564-BDBBCAA1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9834" y="3102123"/>
            <a:ext cx="10515600" cy="9896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Название</a:t>
            </a:r>
          </a:p>
        </p:txBody>
      </p:sp>
    </p:spTree>
    <p:extLst>
      <p:ext uri="{BB962C8B-B14F-4D97-AF65-F5344CB8AC3E}">
        <p14:creationId xmlns:p14="http://schemas.microsoft.com/office/powerpoint/2010/main" val="311971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(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AF6D5-4C72-4FC8-BDED-C70CA99B8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526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3439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C0A54C-0574-45EF-9069-558AA69C9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526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073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544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91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1" r:id="rId2"/>
    <p:sldLayoutId id="2147483677" r:id="rId3"/>
    <p:sldLayoutId id="2147483676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73C5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AADE9C-0ACD-4583-B448-11AC3709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307" y="2439342"/>
            <a:ext cx="10202813" cy="989658"/>
          </a:xfrm>
        </p:spPr>
        <p:txBody>
          <a:bodyPr/>
          <a:lstStyle/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«Использование современных технологий в контексте введения обновленных ФГОС и ФООП на примере социального проекта по ОБЗР «Предупреждение бытовых травм»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0C6A64-6E93-4248-914B-301C83C90AE1}"/>
              </a:ext>
            </a:extLst>
          </p:cNvPr>
          <p:cNvSpPr txBox="1"/>
          <p:nvPr/>
        </p:nvSpPr>
        <p:spPr>
          <a:xfrm>
            <a:off x="4987505" y="4671684"/>
            <a:ext cx="6416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Спикер: Кленова Ирина Васильевна, 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физики МАОУ «Лицей» </a:t>
            </a:r>
          </a:p>
        </p:txBody>
      </p:sp>
    </p:spTree>
    <p:extLst>
      <p:ext uri="{BB962C8B-B14F-4D97-AF65-F5344CB8AC3E}">
        <p14:creationId xmlns:p14="http://schemas.microsoft.com/office/powerpoint/2010/main" val="3606249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278FF-D425-6165-4C16-DFC78047A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75" y="227194"/>
            <a:ext cx="8501109" cy="1325563"/>
          </a:xfrm>
        </p:spPr>
        <p:txBody>
          <a:bodyPr/>
          <a:lstStyle/>
          <a:p>
            <a:r>
              <a:rPr lang="ru-RU" dirty="0"/>
              <a:t>Лекция с запланированными ошибками (лекция-провокация)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378B9A-65A8-8961-27C9-14D57F8D2F7E}"/>
              </a:ext>
            </a:extLst>
          </p:cNvPr>
          <p:cNvSpPr txBox="1"/>
          <p:nvPr/>
        </p:nvSpPr>
        <p:spPr>
          <a:xfrm>
            <a:off x="614777" y="1552757"/>
            <a:ext cx="491601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effectLst/>
                <a:latin typeface="Times New Roman" panose="02020603050405020304" pitchFamily="18" charset="0"/>
              </a:rPr>
              <a:t>Лекция с «запланированными ошибками» позволяет активизировать внимание обучающихся (все хотят выглядеть компетентными), учит их формулировать ответы</a:t>
            </a:r>
            <a:endParaRPr lang="ru-RU" sz="28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8EDF88B-6212-D621-C7B8-3847FFFABE7E}"/>
              </a:ext>
            </a:extLst>
          </p:cNvPr>
          <p:cNvSpPr/>
          <p:nvPr/>
        </p:nvSpPr>
        <p:spPr>
          <a:xfrm>
            <a:off x="324060" y="4582922"/>
            <a:ext cx="5854680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0"/>
                <a:solidFill>
                  <a:srgbClr val="8B35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Чтобы не порезаться- </a:t>
            </a:r>
          </a:p>
          <a:p>
            <a:pPr algn="ctr"/>
            <a:r>
              <a:rPr lang="ru-RU" sz="3200" b="1" cap="none" spc="0" dirty="0">
                <a:ln w="0"/>
                <a:solidFill>
                  <a:srgbClr val="8B35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ножи надо хранить на диване?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C794B4-BAB2-4F4A-B3F7-569C043D8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2" t="1" r="22974" b="-1"/>
          <a:stretch/>
        </p:blipFill>
        <p:spPr>
          <a:xfrm>
            <a:off x="6466480" y="1666606"/>
            <a:ext cx="5484935" cy="440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16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72249-01B2-4963-95A5-45D9CC0A9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733" y="231797"/>
            <a:ext cx="7679267" cy="919669"/>
          </a:xfrm>
        </p:spPr>
        <p:txBody>
          <a:bodyPr/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Лекция на тему </a:t>
            </a:r>
            <a:b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"Профилактика бытовых травм"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BFF8EB-8C5F-422D-A30E-6A97B009B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266" y="1476375"/>
            <a:ext cx="5207000" cy="39052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0A6C1E-1756-477A-8F95-B3759384C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56" y="1476375"/>
            <a:ext cx="5054022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46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72249-01B2-4963-95A5-45D9CC0A9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733" y="231797"/>
            <a:ext cx="7679267" cy="919669"/>
          </a:xfrm>
        </p:spPr>
        <p:txBody>
          <a:bodyPr/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Лекция на тему </a:t>
            </a:r>
            <a:b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«Правила безопасности дома"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DBBB03-0EA6-4D0F-A75D-B14045F5F2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44" b="20370"/>
          <a:stretch/>
        </p:blipFill>
        <p:spPr>
          <a:xfrm>
            <a:off x="616974" y="1439333"/>
            <a:ext cx="4700093" cy="46047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FF8049-3C2A-429E-A227-ED58C00B1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132" y="1439333"/>
            <a:ext cx="6114156" cy="460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36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F55BCC-4F5E-3063-9DD2-0A6DD73B7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837" y="288668"/>
            <a:ext cx="7693325" cy="729249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Игровые технологии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AF9E61-0016-7038-A070-D974CE2D735A}"/>
              </a:ext>
            </a:extLst>
          </p:cNvPr>
          <p:cNvSpPr txBox="1"/>
          <p:nvPr/>
        </p:nvSpPr>
        <p:spPr>
          <a:xfrm>
            <a:off x="406880" y="1083915"/>
            <a:ext cx="488111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технология включает в себя: игровые тренинги, сюжетно - ролевые игры, театрализованные игры.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выбор игр огромен и разнообразен, но следует выделить игровые технологии, направленные на формирование знаний, умений и навыков - это так называемые обучающие игры, проблемные игровые ситуации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7EF401-6F74-72CC-0664-C8801321E1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04" t="36798" r="12013" b="-109"/>
          <a:stretch/>
        </p:blipFill>
        <p:spPr>
          <a:xfrm>
            <a:off x="5693432" y="1242202"/>
            <a:ext cx="6210249" cy="399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89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54AB87-B764-42A7-B1CE-051C0D8BD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57" t="26274" r="9943" b="1833"/>
          <a:stretch/>
        </p:blipFill>
        <p:spPr>
          <a:xfrm>
            <a:off x="6095999" y="1998904"/>
            <a:ext cx="5783533" cy="37753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D0F7B3-70B4-4C38-9397-55A1DB128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84" r="12810"/>
          <a:stretch/>
        </p:blipFill>
        <p:spPr>
          <a:xfrm>
            <a:off x="186266" y="1998904"/>
            <a:ext cx="5430810" cy="3775363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AF994D7-E66C-4A9D-BF2F-274BF45C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3342"/>
            <a:ext cx="10515600" cy="1325562"/>
          </a:xfrm>
        </p:spPr>
        <p:txBody>
          <a:bodyPr/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Интерактивная игра-викторина</a:t>
            </a:r>
            <a:b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"Безопасность в быту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5165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8AC131-22D2-4527-B4E3-3559D39D1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466" y="333397"/>
            <a:ext cx="8102600" cy="792671"/>
          </a:xfrm>
        </p:spPr>
        <p:txBody>
          <a:bodyPr/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Интерактивная игра-викторина</a:t>
            </a:r>
            <a:b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r>
              <a:rPr lang="ru-RU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"Безопасность в быту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A2F77F-3A05-4A08-85F6-6B8AF8B79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89" t="18210" r="10181"/>
          <a:stretch/>
        </p:blipFill>
        <p:spPr>
          <a:xfrm>
            <a:off x="203200" y="1569529"/>
            <a:ext cx="4646765" cy="38660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8B5F58-E871-4E41-B82A-FC39D7F38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2" t="21823" r="1994" b="9702"/>
          <a:stretch/>
        </p:blipFill>
        <p:spPr>
          <a:xfrm>
            <a:off x="5120357" y="1569528"/>
            <a:ext cx="6963732" cy="386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02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E012EA-4F89-06C5-F24A-73C9DEA41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095" y="116549"/>
            <a:ext cx="10510423" cy="593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37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B8D6DD-77F5-BF04-F2ED-B29B9707B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40" y="131632"/>
            <a:ext cx="10656045" cy="60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84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8F6009-20ED-E4D7-AFF8-F2267766F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40" y="370303"/>
            <a:ext cx="6728603" cy="1570641"/>
          </a:xfrm>
        </p:spPr>
        <p:txBody>
          <a:bodyPr/>
          <a:lstStyle/>
          <a:p>
            <a:r>
              <a:rPr lang="ru-RU" i="0" dirty="0">
                <a:solidFill>
                  <a:schemeClr val="accent1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Как необходимо поступить с пиротехническим изделием, которое не сработало?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7ED2FE-D7E0-C032-BEA3-50D3B33C1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253" y="1146997"/>
            <a:ext cx="4779351" cy="47793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0F3E21-641B-F824-E8D3-B2BBBE000449}"/>
              </a:ext>
            </a:extLst>
          </p:cNvPr>
          <p:cNvSpPr txBox="1"/>
          <p:nvPr/>
        </p:nvSpPr>
        <p:spPr>
          <a:xfrm>
            <a:off x="891397" y="2312971"/>
            <a:ext cx="572506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Выбросить  его в контейнер для мусора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Вернуть продавцу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Попробовать использовать еще раз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Разобрать  его на комплектующие и выяснить причину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Облить  его водой и выбросить в специальный контейнер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89439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2A7FD-D667-1E10-5DF7-34D00506F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21" y="288667"/>
            <a:ext cx="8893834" cy="1325563"/>
          </a:xfrm>
        </p:spPr>
        <p:txBody>
          <a:bodyPr/>
          <a:lstStyle/>
          <a:p>
            <a:r>
              <a:rPr lang="ru-RU" i="0" dirty="0"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  Приём </a:t>
            </a:r>
            <a:br>
              <a:rPr lang="ru-RU" i="0" dirty="0"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</a:br>
            <a:r>
              <a:rPr lang="ru-RU" i="0" dirty="0"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«Перепутанные логические цепочки»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CA69EB-DAA8-F021-9A3D-2F47921626FD}"/>
              </a:ext>
            </a:extLst>
          </p:cNvPr>
          <p:cNvSpPr txBox="1"/>
          <p:nvPr/>
        </p:nvSpPr>
        <p:spPr>
          <a:xfrm>
            <a:off x="925422" y="2303252"/>
            <a:ext cx="7828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ПОСЛЕДОВАТЕЛЬНОСТЬ ДЕЙСТВИЙ ПРИ УШИБАХ И ПОРЕЗАХ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B0590C73-2814-0AF7-7CA5-EF95185635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4450689"/>
              </p:ext>
            </p:extLst>
          </p:nvPr>
        </p:nvGraphicFramePr>
        <p:xfrm>
          <a:off x="412390" y="2303252"/>
          <a:ext cx="11367220" cy="3191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9144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2A3D9B-FB0C-4011-84C6-73658F99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067" y="951464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Социальный проект «Предупреждение бытовых травм»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C388F4-1367-493E-A2FF-905781291A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" t="36296" r="-648" b="5802"/>
          <a:stretch/>
        </p:blipFill>
        <p:spPr>
          <a:xfrm>
            <a:off x="931333" y="2116666"/>
            <a:ext cx="10651067" cy="46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39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6E7A74-9A48-2E5F-D04B-3E8D537D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989" y="409437"/>
            <a:ext cx="10515600" cy="1325563"/>
          </a:xfrm>
        </p:spPr>
        <p:txBody>
          <a:bodyPr/>
          <a:lstStyle/>
          <a:p>
            <a:r>
              <a:rPr lang="ru-RU" dirty="0"/>
              <a:t>Прием «Найди лишнее»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AF64FC-4AA5-C40C-3E03-08A70E1AD3F2}"/>
              </a:ext>
            </a:extLst>
          </p:cNvPr>
          <p:cNvSpPr txBox="1"/>
          <p:nvPr/>
        </p:nvSpPr>
        <p:spPr>
          <a:xfrm>
            <a:off x="1364411" y="1229257"/>
            <a:ext cx="7828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ПЕРВОЙ ПОМОЩИ ПРИ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ТЕРМИЧЕСКИХ ОЖОГАХ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53769558-611A-986F-9B64-B7F87EB155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4663907"/>
              </p:ext>
            </p:extLst>
          </p:nvPr>
        </p:nvGraphicFramePr>
        <p:xfrm>
          <a:off x="311989" y="2142060"/>
          <a:ext cx="11575211" cy="3342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3016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3C7F83-EA95-C447-4023-1AF76CEA3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988" y="228283"/>
            <a:ext cx="9108057" cy="1134689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Конкурс рисунков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«Безопасный дом»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9373AA-1EA2-5142-1332-B17C88EA20A5}"/>
              </a:ext>
            </a:extLst>
          </p:cNvPr>
          <p:cNvSpPr txBox="1"/>
          <p:nvPr/>
        </p:nvSpPr>
        <p:spPr>
          <a:xfrm>
            <a:off x="483080" y="1613118"/>
            <a:ext cx="594360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навыков безопасного поведения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Такие мероприятия помогают воспитывать у детей чувство ответственности за личную безопасность.  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несчастных случаев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Конкурс может включать номинации, посвящённые правилам поведения на кухне, на балконе, в ванной комнате и другим опасным ситуациям.  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правил безопасности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Например, участники могут изучать меры по защите жизни и здоровья при возникновении пожара и других чрезвычайных ситуаций.  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BE4D73-AE53-9E3D-6D14-89C80A391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902" y="1475137"/>
            <a:ext cx="5371355" cy="402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92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D7AD3-4DCD-496B-8C08-3D965CBD2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33" y="265665"/>
            <a:ext cx="8466667" cy="521736"/>
          </a:xfrm>
        </p:spPr>
        <p:txBody>
          <a:bodyPr/>
          <a:lstStyle/>
          <a:p>
            <a:r>
              <a:rPr lang="ru-RU" dirty="0"/>
              <a:t>Конкурс рисунков «Дом без травм»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DD0D54-2FD8-4F3B-BB1F-0D3C05EF7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1" t="1111" r="949" b="1605"/>
          <a:stretch/>
        </p:blipFill>
        <p:spPr>
          <a:xfrm>
            <a:off x="4470400" y="1117599"/>
            <a:ext cx="7397840" cy="49360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92AC66-80C0-4FCD-A2B0-83B43E41C3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3" t="1976" r="5556" b="4815"/>
          <a:stretch/>
        </p:blipFill>
        <p:spPr>
          <a:xfrm>
            <a:off x="431800" y="1117599"/>
            <a:ext cx="2245092" cy="30988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6910EA-5DDA-4317-8DE4-D0E504ED6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283" y="2997197"/>
            <a:ext cx="2324101" cy="309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89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D7AD3-4DCD-496B-8C08-3D965CBD2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33" y="265665"/>
            <a:ext cx="8466667" cy="521736"/>
          </a:xfrm>
        </p:spPr>
        <p:txBody>
          <a:bodyPr/>
          <a:lstStyle/>
          <a:p>
            <a:r>
              <a:rPr lang="ru-RU" dirty="0"/>
              <a:t>Конкурс рисунков «Дом без травм»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CAB2A7-72EA-4D14-8C17-6977F7418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6" r="2556"/>
          <a:stretch/>
        </p:blipFill>
        <p:spPr>
          <a:xfrm>
            <a:off x="5842000" y="1983291"/>
            <a:ext cx="6245067" cy="42058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7C2756-79AF-4725-94DB-C31C40ACC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99" y="891092"/>
            <a:ext cx="5579533" cy="377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39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84F00-1FD5-46CE-8E69-F44F4CF1C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67" y="263029"/>
            <a:ext cx="9355666" cy="1224469"/>
          </a:xfrm>
        </p:spPr>
        <p:txBody>
          <a:bodyPr/>
          <a:lstStyle/>
          <a:p>
            <a:r>
              <a:rPr lang="ru-RU" dirty="0"/>
              <a:t>Классные часы по профилактике бытовых травм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EFCA6C-D0E4-4F2C-82E2-3C1CC6D06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26" t="1661" r="9919"/>
          <a:stretch/>
        </p:blipFill>
        <p:spPr>
          <a:xfrm>
            <a:off x="347134" y="1746182"/>
            <a:ext cx="5183322" cy="42365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5FB345-2389-4E4E-B172-0493ABE8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46181"/>
            <a:ext cx="5648737" cy="423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8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6BA6-6ABA-468C-960D-19B1DC0E8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2982" y="355599"/>
            <a:ext cx="10289115" cy="849050"/>
          </a:xfrm>
        </p:spPr>
        <p:txBody>
          <a:bodyPr/>
          <a:lstStyle/>
          <a:p>
            <a:r>
              <a:rPr lang="ru-RU" dirty="0"/>
              <a:t>Экскурсии в МЧС и пожарную часть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BA6464-1793-48D1-B6D8-CBDC2D2F6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84" y="1204649"/>
            <a:ext cx="3594100" cy="47921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5F51FA-0C08-4CFC-B8E6-B6DE86FA0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950" y="1204649"/>
            <a:ext cx="3594101" cy="47921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ED53AF-1E53-402E-A863-1B6AC33F1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583" y="1204649"/>
            <a:ext cx="3594101" cy="479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8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89F6B6-6880-5399-B5CE-8D5A487D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71" y="236909"/>
            <a:ext cx="9142563" cy="1264087"/>
          </a:xfrm>
        </p:spPr>
        <p:txBody>
          <a:bodyPr/>
          <a:lstStyle/>
          <a:p>
            <a:r>
              <a:rPr lang="ru-RU" dirty="0"/>
              <a:t>Агитационный ролик по пожарной безопасности</a:t>
            </a:r>
          </a:p>
        </p:txBody>
      </p:sp>
      <p:pic>
        <p:nvPicPr>
          <p:cNvPr id="3" name="IMG_7406">
            <a:hlinkClick r:id="" action="ppaction://media"/>
            <a:extLst>
              <a:ext uri="{FF2B5EF4-FFF2-40B4-BE49-F238E27FC236}">
                <a16:creationId xmlns:a16="http://schemas.microsoft.com/office/drawing/2014/main" id="{A91AA906-1DEA-9B3D-1669-B0115B0E4D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606" y="1308038"/>
            <a:ext cx="9146018" cy="514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4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417EA7-C8B2-40B3-9379-3367AD5FCE06}"/>
              </a:ext>
            </a:extLst>
          </p:cNvPr>
          <p:cNvSpPr txBox="1"/>
          <p:nvPr/>
        </p:nvSpPr>
        <p:spPr>
          <a:xfrm>
            <a:off x="5283200" y="2905780"/>
            <a:ext cx="4174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06998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64FA7812-75F7-4557-804E-43B214C289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8258751"/>
              </p:ext>
            </p:extLst>
          </p:nvPr>
        </p:nvGraphicFramePr>
        <p:xfrm>
          <a:off x="330201" y="1024466"/>
          <a:ext cx="10786532" cy="5503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D185E6D-8C65-4712-9A43-0E9BE545E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3" y="265113"/>
            <a:ext cx="8017933" cy="860954"/>
          </a:xfrm>
        </p:spPr>
        <p:txBody>
          <a:bodyPr/>
          <a:lstStyle/>
          <a:p>
            <a:r>
              <a:rPr lang="ru-RU" dirty="0"/>
              <a:t>Статистика травматизма</a:t>
            </a:r>
          </a:p>
        </p:txBody>
      </p:sp>
    </p:spTree>
    <p:extLst>
      <p:ext uri="{BB962C8B-B14F-4D97-AF65-F5344CB8AC3E}">
        <p14:creationId xmlns:p14="http://schemas.microsoft.com/office/powerpoint/2010/main" val="1919148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4BB06AA1-2657-4C49-9BD2-DFC30BCFA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8657443"/>
              </p:ext>
            </p:extLst>
          </p:nvPr>
        </p:nvGraphicFramePr>
        <p:xfrm>
          <a:off x="829733" y="1363133"/>
          <a:ext cx="9685867" cy="4605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645ABC9-34A1-4045-956F-D5F8887B9A49}"/>
              </a:ext>
            </a:extLst>
          </p:cNvPr>
          <p:cNvSpPr txBox="1">
            <a:spLocks/>
          </p:cNvSpPr>
          <p:nvPr/>
        </p:nvSpPr>
        <p:spPr>
          <a:xfrm>
            <a:off x="829733" y="248731"/>
            <a:ext cx="8187267" cy="8773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373C5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Статистика травматизма по возрасту</a:t>
            </a:r>
          </a:p>
        </p:txBody>
      </p:sp>
    </p:spTree>
    <p:extLst>
      <p:ext uri="{BB962C8B-B14F-4D97-AF65-F5344CB8AC3E}">
        <p14:creationId xmlns:p14="http://schemas.microsoft.com/office/powerpoint/2010/main" val="3336782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288571-65D4-446A-8969-2BEF2A76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66" y="249140"/>
            <a:ext cx="8568267" cy="1252250"/>
          </a:xfrm>
        </p:spPr>
        <p:txBody>
          <a:bodyPr/>
          <a:lstStyle/>
          <a:p>
            <a:r>
              <a:rPr lang="ru-RU" dirty="0"/>
              <a:t>Статистика детского и подросткового травматизма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36B6C1C6-BA5B-4777-9F28-2323E57D2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1136882"/>
              </p:ext>
            </p:extLst>
          </p:nvPr>
        </p:nvGraphicFramePr>
        <p:xfrm>
          <a:off x="516466" y="1684866"/>
          <a:ext cx="11497733" cy="4648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44294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DAE62-9059-481C-8538-6AA61941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87865"/>
            <a:ext cx="8229600" cy="1063603"/>
          </a:xfrm>
        </p:spPr>
        <p:txBody>
          <a:bodyPr/>
          <a:lstStyle/>
          <a:p>
            <a:r>
              <a:rPr lang="ru-RU" dirty="0"/>
              <a:t>Статистика бытовых детских травм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EF655786-13BB-4902-BA3C-B09A87AFAD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3654815"/>
              </p:ext>
            </p:extLst>
          </p:nvPr>
        </p:nvGraphicFramePr>
        <p:xfrm>
          <a:off x="110066" y="1523999"/>
          <a:ext cx="11108267" cy="4614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73582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61FD2CED-3B78-68BC-93DE-7A84EDBB6446}"/>
              </a:ext>
            </a:extLst>
          </p:cNvPr>
          <p:cNvGraphicFramePr/>
          <p:nvPr/>
        </p:nvGraphicFramePr>
        <p:xfrm>
          <a:off x="327803" y="1216324"/>
          <a:ext cx="11386868" cy="4809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5234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DAE3C-D586-3D81-70AF-C80C895B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20" y="219657"/>
            <a:ext cx="8850702" cy="763755"/>
          </a:xfrm>
        </p:spPr>
        <p:txBody>
          <a:bodyPr/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Активная проблемная лекция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FD0ED7-57B8-D587-9A10-C68E7FFBEA25}"/>
              </a:ext>
            </a:extLst>
          </p:cNvPr>
          <p:cNvSpPr txBox="1"/>
          <p:nvPr/>
        </p:nvSpPr>
        <p:spPr>
          <a:xfrm>
            <a:off x="431320" y="983412"/>
            <a:ext cx="46237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учебная лекция отличается тем, что во время лекции, активизируя процесс обучения, прерывают лекцию вопросами и фрагментами дискуссии.</a:t>
            </a: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0835373-3360-E8A9-D5BD-77BEDAF49417}"/>
              </a:ext>
            </a:extLst>
          </p:cNvPr>
          <p:cNvSpPr/>
          <p:nvPr/>
        </p:nvSpPr>
        <p:spPr>
          <a:xfrm>
            <a:off x="567722" y="3661068"/>
            <a:ext cx="3637855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0"/>
                <a:solidFill>
                  <a:srgbClr val="8B35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Как предотвратить </a:t>
            </a:r>
          </a:p>
          <a:p>
            <a:pPr algn="ctr"/>
            <a:r>
              <a:rPr lang="ru-RU" sz="3200" b="1" cap="none" spc="0" dirty="0">
                <a:ln w="0"/>
                <a:solidFill>
                  <a:srgbClr val="8B35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падение из окна?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9FEED7-96F0-993F-6744-D77E14327B00}"/>
              </a:ext>
            </a:extLst>
          </p:cNvPr>
          <p:cNvSpPr/>
          <p:nvPr/>
        </p:nvSpPr>
        <p:spPr>
          <a:xfrm>
            <a:off x="736994" y="4903025"/>
            <a:ext cx="5128135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0"/>
                <a:solidFill>
                  <a:srgbClr val="8B35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Почему нельзя</a:t>
            </a:r>
          </a:p>
          <a:p>
            <a:pPr algn="ctr"/>
            <a:r>
              <a:rPr lang="ru-RU" sz="3200" b="1" cap="none" spc="0" dirty="0">
                <a:ln w="0"/>
                <a:solidFill>
                  <a:srgbClr val="8B35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залезать на подоконники?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211BB1-511E-1A39-9672-35B3F87FF0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390" t="17358" r="8177" b="13012"/>
          <a:stretch/>
        </p:blipFill>
        <p:spPr>
          <a:xfrm>
            <a:off x="5999855" y="1102569"/>
            <a:ext cx="5977849" cy="41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50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1073FD-3AA9-A896-2385-32DCF8596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45" y="297295"/>
            <a:ext cx="7322389" cy="867272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Активная проблемная лекция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1F7CD-0E7F-22BC-713D-54919AA032B6}"/>
              </a:ext>
            </a:extLst>
          </p:cNvPr>
          <p:cNvSpPr txBox="1"/>
          <p:nvPr/>
        </p:nvSpPr>
        <p:spPr>
          <a:xfrm>
            <a:off x="657045" y="1439983"/>
            <a:ext cx="567474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проблемной лекции заключается  в том, что в начале и по ходу изложения учебного материала  преподаватель создает проблемные ситуации и вовлекает слушателей в их анализ.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8448A21-CDD9-7163-A2D3-64709069C3D2}"/>
              </a:ext>
            </a:extLst>
          </p:cNvPr>
          <p:cNvSpPr/>
          <p:nvPr/>
        </p:nvSpPr>
        <p:spPr>
          <a:xfrm>
            <a:off x="883579" y="4229239"/>
            <a:ext cx="4373313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0"/>
                <a:solidFill>
                  <a:srgbClr val="8B35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Подумайте, как можно</a:t>
            </a:r>
          </a:p>
          <a:p>
            <a:pPr algn="ctr"/>
            <a:r>
              <a:rPr lang="ru-RU" sz="3200" b="1" cap="none" spc="0" dirty="0">
                <a:ln w="0"/>
                <a:solidFill>
                  <a:srgbClr val="8B35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повысить безопасность</a:t>
            </a:r>
          </a:p>
          <a:p>
            <a:pPr algn="ctr"/>
            <a:r>
              <a:rPr lang="ru-RU" sz="3200" b="1" cap="none" spc="0" dirty="0">
                <a:ln w="0"/>
                <a:solidFill>
                  <a:srgbClr val="8B35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ванной комнате?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12F737-9E1D-A439-53D7-3E5EF3F543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41" t="8679" r="6572" b="2516"/>
          <a:stretch/>
        </p:blipFill>
        <p:spPr>
          <a:xfrm>
            <a:off x="6328914" y="1622272"/>
            <a:ext cx="5238666" cy="426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37403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9FC8E897-0F04-46B2-92D4-797839D6FFB6}" vid="{85D35858-A01D-485B-B6F4-017515740B9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ЦНППМ 2023+</Template>
  <TotalTime>282</TotalTime>
  <Words>552</Words>
  <Application>Microsoft Office PowerPoint</Application>
  <PresentationFormat>Широкоэкранный</PresentationFormat>
  <Paragraphs>86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Calibri</vt:lpstr>
      <vt:lpstr>Roboto</vt:lpstr>
      <vt:lpstr>Times New Roman</vt:lpstr>
      <vt:lpstr>Wingdings</vt:lpstr>
      <vt:lpstr>Специальное оформление</vt:lpstr>
      <vt:lpstr>«Использование современных технологий в контексте введения обновленных ФГОС и ФООП на примере социального проекта по ОБЗР «Предупреждение бытовых травм»</vt:lpstr>
      <vt:lpstr>Социальный проект «Предупреждение бытовых травм»</vt:lpstr>
      <vt:lpstr>Статистика травматизма</vt:lpstr>
      <vt:lpstr>Презентация PowerPoint</vt:lpstr>
      <vt:lpstr>Статистика детского и подросткового травматизма</vt:lpstr>
      <vt:lpstr>Статистика бытовых детских травм</vt:lpstr>
      <vt:lpstr>Презентация PowerPoint</vt:lpstr>
      <vt:lpstr>Активная проблемная лекция </vt:lpstr>
      <vt:lpstr>Активная проблемная лекция </vt:lpstr>
      <vt:lpstr>Лекция с запланированными ошибками (лекция-провокация)</vt:lpstr>
      <vt:lpstr>Лекция на тему  "Профилактика бытовых травм" </vt:lpstr>
      <vt:lpstr>Лекция на тему  «Правила безопасности дома" </vt:lpstr>
      <vt:lpstr>Игровые технологии</vt:lpstr>
      <vt:lpstr>Интерактивная игра-викторина  "Безопасность в быту</vt:lpstr>
      <vt:lpstr>Интерактивная игра-викторина  "Безопасность в быту</vt:lpstr>
      <vt:lpstr>Презентация PowerPoint</vt:lpstr>
      <vt:lpstr>Презентация PowerPoint</vt:lpstr>
      <vt:lpstr>Как необходимо поступить с пиротехническим изделием, которое не сработало? </vt:lpstr>
      <vt:lpstr>  Приём  «Перепутанные логические цепочки»</vt:lpstr>
      <vt:lpstr>Прием «Найди лишнее»</vt:lpstr>
      <vt:lpstr>Конкурс рисунков  «Безопасный дом»</vt:lpstr>
      <vt:lpstr>Конкурс рисунков «Дом без травм»</vt:lpstr>
      <vt:lpstr>Конкурс рисунков «Дом без травм»</vt:lpstr>
      <vt:lpstr>Классные часы по профилактике бытовых травм</vt:lpstr>
      <vt:lpstr>Экскурсии в МЧС и пожарную часть</vt:lpstr>
      <vt:lpstr>Агитационный ролик по пожарной безопасности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Михаил Кленов</cp:lastModifiedBy>
  <cp:revision>17</cp:revision>
  <dcterms:created xsi:type="dcterms:W3CDTF">2023-01-26T12:14:30Z</dcterms:created>
  <dcterms:modified xsi:type="dcterms:W3CDTF">2025-04-07T19:27:33Z</dcterms:modified>
</cp:coreProperties>
</file>