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5829300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Мазур</a:t>
            </a:r>
            <a:r>
              <a:rPr lang="ru-RU" sz="3600" b="1" dirty="0" smtClean="0"/>
              <a:t> Татьяна Васильевна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smtClean="0"/>
              <a:t>Генеральный </a:t>
            </a:r>
            <a:r>
              <a:rPr lang="ru-RU" sz="1800" b="1" err="1"/>
              <a:t>д</a:t>
            </a:r>
            <a:r>
              <a:rPr lang="ru-RU" sz="1800" b="1" smtClean="0"/>
              <a:t>иректор ООО ЮФ «АФИНА»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Мазур Татьяна Васильевна Генеральный директор ООО ЮФ «АФИНА»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2022-04-05T08:41:33Z</dcterms:modified>
</cp:coreProperties>
</file>