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21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Кудрявцева Леля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141730" y="6462659"/>
            <a:ext cx="3916787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 err="1"/>
              <a:t>Кленова</a:t>
            </a:r>
            <a:r>
              <a:rPr lang="ru-RU" sz="1700" dirty="0"/>
              <a:t> Ирина Васильевна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27789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Выявление способов, влияющих на скорость испарения жидкостей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</TotalTime>
  <Words>17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Кудрявцева Леля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47</cp:revision>
  <dcterms:created xsi:type="dcterms:W3CDTF">2020-12-14T12:19:31Z</dcterms:created>
  <dcterms:modified xsi:type="dcterms:W3CDTF">2021-03-11T17:19:53Z</dcterms:modified>
</cp:coreProperties>
</file>