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2448" y="4588506"/>
            <a:ext cx="6019802" cy="910594"/>
          </a:xfrm>
        </p:spPr>
        <p:txBody>
          <a:bodyPr>
            <a:noAutofit/>
          </a:bodyPr>
          <a:lstStyle/>
          <a:p>
            <a:r>
              <a:rPr lang="ru-RU" sz="3600" b="1" dirty="0" err="1" smtClean="0"/>
              <a:t>Кулашкина</a:t>
            </a:r>
            <a:r>
              <a:rPr lang="ru-RU" sz="3600" b="1" dirty="0" smtClean="0"/>
              <a:t> Алена Николаевна</a:t>
            </a:r>
            <a:r>
              <a:rPr lang="ru-RU" sz="3600" b="1" dirty="0"/>
              <a:t/>
            </a:r>
            <a:br>
              <a:rPr lang="ru-RU" sz="3600" b="1" dirty="0"/>
            </a:br>
            <a:r>
              <a:rPr lang="ru-RU" sz="1800" b="1"/>
              <a:t>учитель </a:t>
            </a:r>
            <a:r>
              <a:rPr lang="ru-RU" sz="1800" b="1" smtClean="0"/>
              <a:t>МБОУ «СТШ»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99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Кулашкина Алена Николаевна учитель МБОУ «СТШ»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24</cp:revision>
  <dcterms:created xsi:type="dcterms:W3CDTF">2020-12-14T12:19:31Z</dcterms:created>
  <dcterms:modified xsi:type="dcterms:W3CDTF">2022-04-05T09:14:01Z</dcterms:modified>
</cp:coreProperties>
</file>