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1" r:id="rId2"/>
  </p:sldIdLst>
  <p:sldSz cx="6858000" cy="9720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3A4D"/>
    <a:srgbClr val="420000"/>
    <a:srgbClr val="5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90" autoAdjust="0"/>
    <p:restoredTop sz="94660"/>
  </p:normalViewPr>
  <p:slideViewPr>
    <p:cSldViewPr snapToGrid="0">
      <p:cViewPr varScale="1">
        <p:scale>
          <a:sx n="78" d="100"/>
          <a:sy n="78" d="100"/>
        </p:scale>
        <p:origin x="322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590794"/>
            <a:ext cx="5829300" cy="338409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105389"/>
            <a:ext cx="5143500" cy="234681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4415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2237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17514"/>
            <a:ext cx="1478756" cy="823747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17514"/>
            <a:ext cx="4350544" cy="823747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7546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749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23318"/>
            <a:ext cx="5915025" cy="404335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504929"/>
            <a:ext cx="5915025" cy="212630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3731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9122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17516"/>
            <a:ext cx="5915025" cy="187880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382815"/>
            <a:ext cx="2901255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550596"/>
            <a:ext cx="2901255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382815"/>
            <a:ext cx="2915543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550596"/>
            <a:ext cx="2915543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3836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3326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963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99540"/>
            <a:ext cx="3471863" cy="690768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5507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99540"/>
            <a:ext cx="3471863" cy="690768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7667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17516"/>
            <a:ext cx="5915025" cy="1878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587570"/>
            <a:ext cx="5915025" cy="61674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009246"/>
            <a:ext cx="2314575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7381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711"/>
            <a:ext cx="6858000" cy="969684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4402742"/>
            <a:ext cx="5829300" cy="571324"/>
          </a:xfrm>
        </p:spPr>
        <p:txBody>
          <a:bodyPr>
            <a:noAutofit/>
          </a:bodyPr>
          <a:lstStyle/>
          <a:p>
            <a:r>
              <a:rPr lang="ru-RU" sz="3600" dirty="0"/>
              <a:t>Чернов Алексей</a:t>
            </a: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2923698" y="1431592"/>
            <a:ext cx="1380790" cy="5437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>
                <a:solidFill>
                  <a:schemeClr val="bg2">
                    <a:lumMod val="25000"/>
                  </a:schemeClr>
                </a:solidFill>
              </a:rPr>
              <a:t>XIX</a:t>
            </a:r>
            <a:endParaRPr lang="ru-RU" sz="2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2576639" y="9349770"/>
            <a:ext cx="1523485" cy="25586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5-8 </a:t>
            </a:r>
            <a:r>
              <a:rPr lang="ru-RU" dirty="0"/>
              <a:t>апреля</a:t>
            </a:r>
            <a:r>
              <a:rPr lang="en-US" dirty="0"/>
              <a:t> 2021</a:t>
            </a:r>
            <a:r>
              <a:rPr lang="ru-RU" dirty="0"/>
              <a:t> </a:t>
            </a: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2079945" y="6492217"/>
            <a:ext cx="3916787" cy="2883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</a:pPr>
            <a:r>
              <a:rPr lang="ru-RU" sz="1700" dirty="0"/>
              <a:t>Игошина Татьяна Анатольевна</a:t>
            </a:r>
          </a:p>
        </p:txBody>
      </p:sp>
      <p:sp>
        <p:nvSpPr>
          <p:cNvPr id="11" name="Подзаголовок 2"/>
          <p:cNvSpPr txBox="1">
            <a:spLocks/>
          </p:cNvSpPr>
          <p:nvPr/>
        </p:nvSpPr>
        <p:spPr>
          <a:xfrm>
            <a:off x="754790" y="5777172"/>
            <a:ext cx="5348420" cy="5317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ru-RU" dirty="0"/>
              <a:t>Интерактивный тренажер «Задачи на движение»</a:t>
            </a:r>
          </a:p>
        </p:txBody>
      </p:sp>
    </p:spTree>
    <p:extLst>
      <p:ext uri="{BB962C8B-B14F-4D97-AF65-F5344CB8AC3E}">
        <p14:creationId xmlns:p14="http://schemas.microsoft.com/office/powerpoint/2010/main" val="367019029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157</TotalTime>
  <Words>16</Words>
  <Application>Microsoft Office PowerPoint</Application>
  <PresentationFormat>Произвольный</PresentationFormat>
  <Paragraphs>5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Тема Office</vt:lpstr>
      <vt:lpstr>Чернов Алексей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Иван Иванов</dc:title>
  <dc:creator>USER</dc:creator>
  <cp:lastModifiedBy>Anton Kozlov</cp:lastModifiedBy>
  <cp:revision>42</cp:revision>
  <dcterms:created xsi:type="dcterms:W3CDTF">2020-12-14T12:19:31Z</dcterms:created>
  <dcterms:modified xsi:type="dcterms:W3CDTF">2021-03-06T21:49:47Z</dcterms:modified>
</cp:coreProperties>
</file>