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07.03.2021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Никифорова </a:t>
            </a:r>
            <a:r>
              <a:rPr lang="ru-RU" sz="3600" dirty="0" err="1"/>
              <a:t>Айталина</a:t>
            </a:r>
            <a:endParaRPr lang="ru-RU" sz="3600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90608" y="6466920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Максимова Христина </a:t>
            </a:r>
            <a:r>
              <a:rPr lang="ru-RU" sz="1700" dirty="0" err="1"/>
              <a:t>Ахметовна</a:t>
            </a:r>
            <a:endParaRPr lang="ru-RU" sz="1700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9906" y="5653364"/>
            <a:ext cx="523695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Особенности названий якутского героического эпоса </a:t>
            </a:r>
            <a:r>
              <a:rPr lang="ru-RU" dirty="0" err="1"/>
              <a:t>олонхо</a:t>
            </a:r>
            <a:r>
              <a:rPr lang="ru-RU" dirty="0"/>
              <a:t> сказителей из Нюрбинского района Республики Саха (Якутия)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24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Никифорова Айталина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34</cp:revision>
  <dcterms:created xsi:type="dcterms:W3CDTF">2020-12-14T12:19:31Z</dcterms:created>
  <dcterms:modified xsi:type="dcterms:W3CDTF">2021-03-06T22:01:31Z</dcterms:modified>
</cp:coreProperties>
</file>