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61" r:id="rId2"/>
  </p:sldIdLst>
  <p:sldSz cx="6858000" cy="972026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03A4D"/>
    <a:srgbClr val="420000"/>
    <a:srgbClr val="58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490" autoAdjust="0"/>
    <p:restoredTop sz="94660"/>
  </p:normalViewPr>
  <p:slideViewPr>
    <p:cSldViewPr snapToGrid="0">
      <p:cViewPr varScale="1">
        <p:scale>
          <a:sx n="90" d="100"/>
          <a:sy n="90" d="100"/>
        </p:scale>
        <p:origin x="3042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590794"/>
            <a:ext cx="5829300" cy="3384092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5105389"/>
            <a:ext cx="5143500" cy="2346813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04.03.2021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044156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04.03.2021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422376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517514"/>
            <a:ext cx="1478756" cy="8237474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517514"/>
            <a:ext cx="4350544" cy="8237474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04.03.2021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575468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04.03.2021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97493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423318"/>
            <a:ext cx="5915025" cy="4043359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504929"/>
            <a:ext cx="5915025" cy="212630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04.03.2021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837319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587570"/>
            <a:ext cx="2914650" cy="616741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587570"/>
            <a:ext cx="2914650" cy="616741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04.03.2021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991222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517516"/>
            <a:ext cx="5915025" cy="1878802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382815"/>
            <a:ext cx="2901255" cy="1167781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550596"/>
            <a:ext cx="2901255" cy="522239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382815"/>
            <a:ext cx="2915543" cy="1167781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550596"/>
            <a:ext cx="2915543" cy="522239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04.03.2021</a:t>
            </a:fld>
            <a:endParaRPr lang="ru-RU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338361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04.03.2021</a:t>
            </a:fld>
            <a:endParaRPr lang="ru-R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133263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04.03.2021</a:t>
            </a:fld>
            <a:endParaRPr lang="ru-RU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89630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48018"/>
            <a:ext cx="2211884" cy="2268061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399540"/>
            <a:ext cx="3471863" cy="6907687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16079"/>
            <a:ext cx="2211884" cy="540239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04.03.2021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155074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48018"/>
            <a:ext cx="2211884" cy="2268061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399540"/>
            <a:ext cx="3471863" cy="6907687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ru-RU" dirty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16079"/>
            <a:ext cx="2211884" cy="540239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04.03.2021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476675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17516"/>
            <a:ext cx="5915025" cy="18788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587570"/>
            <a:ext cx="5915025" cy="616741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009246"/>
            <a:ext cx="1543050" cy="5175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2EF00E-3E3E-449E-A17A-BEEF1BDAF85D}" type="datetimeFigureOut">
              <a:rPr lang="ru-RU" smtClean="0"/>
              <a:t>04.03.2021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009246"/>
            <a:ext cx="2314575" cy="5175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009246"/>
            <a:ext cx="1543050" cy="5175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273813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09" y="10633"/>
            <a:ext cx="6858000" cy="9696842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14350" y="4402742"/>
            <a:ext cx="5829300" cy="571324"/>
          </a:xfrm>
        </p:spPr>
        <p:txBody>
          <a:bodyPr>
            <a:noAutofit/>
          </a:bodyPr>
          <a:lstStyle/>
          <a:p>
            <a:r>
              <a:rPr lang="ru-RU" sz="3600" dirty="0"/>
              <a:t>Белов Максим</a:t>
            </a:r>
          </a:p>
        </p:txBody>
      </p:sp>
      <p:sp>
        <p:nvSpPr>
          <p:cNvPr id="9" name="Подзаголовок 2"/>
          <p:cNvSpPr txBox="1">
            <a:spLocks/>
          </p:cNvSpPr>
          <p:nvPr/>
        </p:nvSpPr>
        <p:spPr>
          <a:xfrm>
            <a:off x="2923698" y="1431592"/>
            <a:ext cx="1380790" cy="54378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b="1" dirty="0">
                <a:solidFill>
                  <a:schemeClr val="bg2">
                    <a:lumMod val="25000"/>
                  </a:schemeClr>
                </a:solidFill>
              </a:rPr>
              <a:t>XIX</a:t>
            </a:r>
            <a:endParaRPr lang="ru-RU" sz="24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0" name="Подзаголовок 2"/>
          <p:cNvSpPr txBox="1">
            <a:spLocks/>
          </p:cNvSpPr>
          <p:nvPr/>
        </p:nvSpPr>
        <p:spPr>
          <a:xfrm>
            <a:off x="2576639" y="9349770"/>
            <a:ext cx="1523485" cy="255864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20000"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5-8 </a:t>
            </a:r>
            <a:r>
              <a:rPr lang="ru-RU" dirty="0"/>
              <a:t>апреля</a:t>
            </a:r>
            <a:r>
              <a:rPr lang="en-US" dirty="0"/>
              <a:t> 2021</a:t>
            </a:r>
            <a:r>
              <a:rPr lang="ru-RU" dirty="0"/>
              <a:t> </a:t>
            </a:r>
          </a:p>
        </p:txBody>
      </p:sp>
      <p:sp>
        <p:nvSpPr>
          <p:cNvPr id="8" name="Подзаголовок 2"/>
          <p:cNvSpPr txBox="1">
            <a:spLocks/>
          </p:cNvSpPr>
          <p:nvPr/>
        </p:nvSpPr>
        <p:spPr>
          <a:xfrm>
            <a:off x="2090608" y="6583883"/>
            <a:ext cx="3916787" cy="28832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spcBef>
                <a:spcPts val="0"/>
              </a:spcBef>
            </a:pPr>
            <a:r>
              <a:rPr lang="ru-RU" dirty="0"/>
              <a:t>Шестаков Александр Александрович</a:t>
            </a:r>
          </a:p>
        </p:txBody>
      </p:sp>
      <p:sp>
        <p:nvSpPr>
          <p:cNvPr id="11" name="Подзаголовок 2"/>
          <p:cNvSpPr txBox="1">
            <a:spLocks/>
          </p:cNvSpPr>
          <p:nvPr/>
        </p:nvSpPr>
        <p:spPr>
          <a:xfrm>
            <a:off x="1021492" y="5918441"/>
            <a:ext cx="4985903" cy="53178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/>
              <a:t>Программно-измерительный комплекс «</a:t>
            </a:r>
            <a:r>
              <a:rPr lang="ru-RU" dirty="0" err="1"/>
              <a:t>PhisiCS</a:t>
            </a:r>
            <a:r>
              <a:rPr lang="ru-RU" dirty="0"/>
              <a:t>»</a:t>
            </a:r>
          </a:p>
        </p:txBody>
      </p:sp>
    </p:spTree>
    <p:extLst>
      <p:ext uri="{BB962C8B-B14F-4D97-AF65-F5344CB8AC3E}">
        <p14:creationId xmlns:p14="http://schemas.microsoft.com/office/powerpoint/2010/main" val="3670190292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106</TotalTime>
  <Words>14</Words>
  <Application>Microsoft Office PowerPoint</Application>
  <PresentationFormat>Произвольный</PresentationFormat>
  <Paragraphs>5</Paragraphs>
  <Slides>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Тема Office</vt:lpstr>
      <vt:lpstr>Белов Максим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Иван Иванов</dc:title>
  <dc:creator>USER</dc:creator>
  <cp:lastModifiedBy>Владимир Козлов</cp:lastModifiedBy>
  <cp:revision>20</cp:revision>
  <dcterms:created xsi:type="dcterms:W3CDTF">2020-12-14T12:19:31Z</dcterms:created>
  <dcterms:modified xsi:type="dcterms:W3CDTF">2021-03-04T17:21:24Z</dcterms:modified>
</cp:coreProperties>
</file>