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Зенкина Алена Олеговна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истории и обществознания </a:t>
            </a:r>
            <a:r>
              <a:rPr lang="ru-RU" sz="1800" b="1" dirty="0" err="1" smtClean="0"/>
              <a:t>Шестовская</a:t>
            </a:r>
            <a:r>
              <a:rPr lang="ru-RU" sz="1800" b="1" dirty="0" smtClean="0"/>
              <a:t> СОШ 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Зенкина Алена Олеговна учитель истории и обществознания Шестовская СОШ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28</cp:revision>
  <dcterms:created xsi:type="dcterms:W3CDTF">2020-12-14T12:19:31Z</dcterms:created>
  <dcterms:modified xsi:type="dcterms:W3CDTF">2023-03-16T16:29:38Z</dcterms:modified>
</cp:coreProperties>
</file>