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sldIdLst>
    <p:sldId id="258" r:id="rId2"/>
  </p:sldIdLst>
  <p:sldSz cx="6858000" cy="972026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061">
          <p15:clr>
            <a:srgbClr val="A4A3A4"/>
          </p15:clr>
        </p15:guide>
        <p15:guide id="2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420000"/>
    <a:srgbClr val="58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490" autoAdjust="0"/>
    <p:restoredTop sz="94660"/>
  </p:normalViewPr>
  <p:slideViewPr>
    <p:cSldViewPr snapToGrid="0">
      <p:cViewPr varScale="1">
        <p:scale>
          <a:sx n="51" d="100"/>
          <a:sy n="51" d="100"/>
        </p:scale>
        <p:origin x="2214" y="96"/>
      </p:cViewPr>
      <p:guideLst>
        <p:guide orient="horz" pos="3061"/>
        <p:guide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1590794"/>
            <a:ext cx="5829300" cy="3384092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57250" y="5105389"/>
            <a:ext cx="5143500" cy="2346813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ru-RU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441563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422376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07757" y="517514"/>
            <a:ext cx="1478756" cy="8237474"/>
          </a:xfrm>
        </p:spPr>
        <p:txBody>
          <a:bodyPr vert="eaVert"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71488" y="517514"/>
            <a:ext cx="4350544" cy="8237474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5754683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974933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916" y="2423318"/>
            <a:ext cx="5915025" cy="4043359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67916" y="6504929"/>
            <a:ext cx="5915025" cy="212630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/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8373190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71488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71863" y="2587570"/>
            <a:ext cx="2914650" cy="616741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91222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517516"/>
            <a:ext cx="5915025" cy="1878802"/>
          </a:xfrm>
        </p:spPr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2381" y="2382815"/>
            <a:ext cx="2901255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72381" y="3550596"/>
            <a:ext cx="2901255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71863" y="2382815"/>
            <a:ext cx="2915543" cy="1167781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71863" y="3550596"/>
            <a:ext cx="2915543" cy="5222392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83613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133263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89630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915543" y="1399540"/>
            <a:ext cx="3471863" cy="6907687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155074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72381" y="648018"/>
            <a:ext cx="2211884" cy="2268061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2915543" y="1399540"/>
            <a:ext cx="3471863" cy="6907687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ru-RU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72381" y="2916079"/>
            <a:ext cx="2211884" cy="5402397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766750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71488" y="517516"/>
            <a:ext cx="5915025" cy="187880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71488" y="2587570"/>
            <a:ext cx="5915025" cy="616741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71488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F2EF00E-3E3E-449E-A17A-BEEF1BDAF85D}" type="datetimeFigureOut">
              <a:rPr lang="ru-RU" smtClean="0"/>
              <a:pPr/>
              <a:t>05.04.2022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271713" y="9009246"/>
            <a:ext cx="2314575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843463" y="9009246"/>
            <a:ext cx="1543050" cy="5175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85DC5E2-5144-4B97-B26A-16B634289AE8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273813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6820128" cy="9720263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47650" y="4588506"/>
            <a:ext cx="6324600" cy="910594"/>
          </a:xfrm>
        </p:spPr>
        <p:txBody>
          <a:bodyPr>
            <a:noAutofit/>
          </a:bodyPr>
          <a:lstStyle/>
          <a:p>
            <a:r>
              <a:rPr lang="ru-RU" sz="3200" b="1" dirty="0" err="1" smtClean="0"/>
              <a:t>Ипполитова</a:t>
            </a:r>
            <a:r>
              <a:rPr lang="ru-RU" sz="3200" b="1" dirty="0" smtClean="0"/>
              <a:t> </a:t>
            </a:r>
            <a:r>
              <a:rPr lang="ru-RU" sz="3200" b="1" dirty="0" err="1" smtClean="0"/>
              <a:t>Сардана</a:t>
            </a:r>
            <a:r>
              <a:rPr lang="ru-RU" sz="3200" b="1" smtClean="0"/>
              <a:t> Афанасьевна</a:t>
            </a:r>
            <a:r>
              <a:rPr lang="ru-RU" sz="3200" b="1" dirty="0"/>
              <a:t/>
            </a:r>
            <a:br>
              <a:rPr lang="ru-RU" sz="3200" b="1" dirty="0"/>
            </a:br>
            <a:r>
              <a:rPr lang="ru-RU" sz="1800" b="1" dirty="0"/>
              <a:t>учитель </a:t>
            </a:r>
            <a:r>
              <a:rPr lang="ru-RU" sz="1800" b="1" dirty="0" smtClean="0"/>
              <a:t>якутского языка и литературы МБОУ «</a:t>
            </a:r>
            <a:r>
              <a:rPr lang="ru-RU" sz="1800" b="1" dirty="0" err="1" smtClean="0"/>
              <a:t>Тумульская</a:t>
            </a:r>
            <a:r>
              <a:rPr lang="ru-RU" sz="1800" b="1" dirty="0" smtClean="0"/>
              <a:t> ООШ»</a:t>
            </a:r>
            <a:endParaRPr lang="ru-RU" sz="1800" b="1" dirty="0"/>
          </a:p>
        </p:txBody>
      </p:sp>
      <p:sp>
        <p:nvSpPr>
          <p:cNvPr id="10" name="Подзаголовок 2"/>
          <p:cNvSpPr txBox="1">
            <a:spLocks/>
          </p:cNvSpPr>
          <p:nvPr/>
        </p:nvSpPr>
        <p:spPr>
          <a:xfrm>
            <a:off x="2679955" y="9308175"/>
            <a:ext cx="1917445" cy="412088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10000"/>
          </a:bodyPr>
          <a:lstStyle>
            <a:lvl1pPr marL="0" indent="0" algn="ctr" defTabSz="685800" rtl="0" eaLnBrk="1" latinLnBrk="0" hangingPunct="1">
              <a:lnSpc>
                <a:spcPct val="90000"/>
              </a:lnSpc>
              <a:spcBef>
                <a:spcPts val="750"/>
              </a:spcBef>
              <a:buFont typeface="Arial" panose="020B0604020202020204" pitchFamily="34" charset="0"/>
              <a:buNone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3429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5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6858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0287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3716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17145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0574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4003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743200" indent="0" algn="ctr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None/>
              <a:defRPr sz="1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dirty="0"/>
              <a:t>5-7 апреля 2022 год </a:t>
            </a:r>
          </a:p>
        </p:txBody>
      </p:sp>
    </p:spTree>
    <p:extLst>
      <p:ext uri="{BB962C8B-B14F-4D97-AF65-F5344CB8AC3E}">
        <p14:creationId xmlns:p14="http://schemas.microsoft.com/office/powerpoint/2010/main" val="159719894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100</TotalTime>
  <Words>7</Words>
  <Application>Microsoft Office PowerPoint</Application>
  <PresentationFormat>Произвольный</PresentationFormat>
  <Paragraphs>2</Paragraphs>
  <Slides>1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Тема Office</vt:lpstr>
      <vt:lpstr>Ипполитова Сардана Афанасьевна учитель якутского языка и литературы МБОУ «Тумульская ООШ»</vt:lpstr>
    </vt:vector>
  </TitlesOfParts>
  <Company>SPecialiST RePack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Иван Иванов</dc:title>
  <dc:creator>USER</dc:creator>
  <cp:lastModifiedBy>Александр</cp:lastModifiedBy>
  <cp:revision>25</cp:revision>
  <dcterms:created xsi:type="dcterms:W3CDTF">2020-12-14T12:19:31Z</dcterms:created>
  <dcterms:modified xsi:type="dcterms:W3CDTF">2022-04-05T08:44:14Z</dcterms:modified>
</cp:coreProperties>
</file>