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Долгова Алиса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Богомолова Татьяна Семеновна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663135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Создание мультфильма по стихотворению Г.Н. Демыкиной "Капризный день" с помощью приложения </a:t>
            </a:r>
            <a:r>
              <a:rPr lang="ru-RU" dirty="0" err="1"/>
              <a:t>InShot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26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Долгова Алиса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27</cp:revision>
  <dcterms:created xsi:type="dcterms:W3CDTF">2020-12-14T12:19:31Z</dcterms:created>
  <dcterms:modified xsi:type="dcterms:W3CDTF">2021-03-04T17:37:23Z</dcterms:modified>
</cp:coreProperties>
</file>