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60" d="100"/>
          <a:sy n="60" d="100"/>
        </p:scale>
        <p:origin x="22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" y="-16476"/>
            <a:ext cx="6846481" cy="97783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588" y="3875933"/>
            <a:ext cx="5829300" cy="57132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Александров Алексей Вячеславович 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учитель </a:t>
            </a:r>
            <a:r>
              <a:rPr lang="ru-RU" sz="2400" dirty="0" smtClean="0"/>
              <a:t>математики</a:t>
            </a:r>
            <a:endParaRPr lang="ru-RU" sz="24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667257" y="947444"/>
            <a:ext cx="1380790" cy="518983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0" dirty="0" smtClean="0">
                <a:solidFill>
                  <a:srgbClr val="420000"/>
                </a:solidFill>
              </a:rPr>
              <a:t>V</a:t>
            </a:r>
            <a:r>
              <a:rPr lang="ru-RU" sz="9300" dirty="0" smtClean="0"/>
              <a:t>  </a:t>
            </a:r>
            <a:r>
              <a:rPr lang="ru-RU" dirty="0" smtClean="0"/>
              <a:t>                 </a:t>
            </a:r>
            <a:r>
              <a:rPr lang="en-US" dirty="0" smtClean="0"/>
              <a:t>      </a:t>
            </a:r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281108" y="8812475"/>
            <a:ext cx="2455992" cy="2553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24-25 февраля 2022 </a:t>
            </a:r>
          </a:p>
        </p:txBody>
      </p:sp>
    </p:spTree>
    <p:extLst>
      <p:ext uri="{BB962C8B-B14F-4D97-AF65-F5344CB8AC3E}">
        <p14:creationId xmlns:p14="http://schemas.microsoft.com/office/powerpoint/2010/main" val="98054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7</Words>
  <Application>Microsoft Office PowerPoint</Application>
  <PresentationFormat>Произвольный</PresentationFormat>
  <Paragraphs>3</Paragraphs>
  <Slides>1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Александров Алексей Вячеславович   учитель математики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Виктория</cp:lastModifiedBy>
  <cp:revision>15</cp:revision>
  <dcterms:created xsi:type="dcterms:W3CDTF">2020-12-14T12:19:31Z</dcterms:created>
  <dcterms:modified xsi:type="dcterms:W3CDTF">2022-02-09T17:05:05Z</dcterms:modified>
</cp:coreProperties>
</file>