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9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Цыбикова Адиса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682829" y="6429849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700" dirty="0" err="1"/>
              <a:t>Гунгаева</a:t>
            </a:r>
            <a:r>
              <a:rPr lang="ru-RU" sz="1700" dirty="0"/>
              <a:t> </a:t>
            </a:r>
            <a:r>
              <a:rPr lang="ru-RU" sz="1700" dirty="0" err="1"/>
              <a:t>Аягма</a:t>
            </a:r>
            <a:r>
              <a:rPr lang="ru-RU" sz="1700" dirty="0"/>
              <a:t> </a:t>
            </a:r>
            <a:r>
              <a:rPr lang="ru-RU" sz="1700" dirty="0" err="1"/>
              <a:t>Раднажаповна</a:t>
            </a:r>
            <a:endParaRPr lang="ru-RU" sz="17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41406" y="5629382"/>
            <a:ext cx="5498756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Образ Борте на страницах романа </a:t>
            </a:r>
          </a:p>
          <a:p>
            <a:pPr>
              <a:spcBef>
                <a:spcPts val="0"/>
              </a:spcBef>
            </a:pPr>
            <a:r>
              <a:rPr lang="ru-RU" dirty="0"/>
              <a:t>И. Калашникова «Жестокий век»</a:t>
            </a:r>
            <a:br>
              <a:rPr lang="ru-RU" dirty="0"/>
            </a:br>
            <a:r>
              <a:rPr lang="ru-RU" dirty="0"/>
              <a:t>и в моем представлении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26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Цыбикова Адиса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45</cp:revision>
  <dcterms:created xsi:type="dcterms:W3CDTF">2020-12-14T12:19:31Z</dcterms:created>
  <dcterms:modified xsi:type="dcterms:W3CDTF">2021-03-06T22:22:18Z</dcterms:modified>
</cp:coreProperties>
</file>