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114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783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Ткачук Людмила Гавриловна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начальных классов Филиал МБОУ «Лицей № 11»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Ткачук Людмила Гавриловна учитель начальных классов Филиал МБОУ «Лицей № 11»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2022-04-05T09:06:54Z</dcterms:modified>
</cp:coreProperties>
</file>