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90" d="100"/>
          <a:sy n="90" d="100"/>
        </p:scale>
        <p:origin x="30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33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Гайирбегова</a:t>
            </a:r>
            <a:r>
              <a:rPr lang="ru-RU" sz="3600" dirty="0"/>
              <a:t> Мадина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56287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 err="1"/>
              <a:t>Мутова</a:t>
            </a:r>
            <a:r>
              <a:rPr lang="ru-RU" dirty="0"/>
              <a:t> Заира </a:t>
            </a:r>
            <a:r>
              <a:rPr lang="ru-RU" dirty="0" err="1"/>
              <a:t>Тофиковна</a:t>
            </a:r>
            <a:endParaRPr lang="ru-RU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021492" y="5758832"/>
            <a:ext cx="4985903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Искусственный интеллект: его возможности и потенциал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</TotalTime>
  <Words>16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Гайирбегова Мадина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Владимир Козлов</cp:lastModifiedBy>
  <cp:revision>24</cp:revision>
  <dcterms:created xsi:type="dcterms:W3CDTF">2020-12-14T12:19:31Z</dcterms:created>
  <dcterms:modified xsi:type="dcterms:W3CDTF">2021-03-04T17:31:53Z</dcterms:modified>
</cp:coreProperties>
</file>