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90" d="100"/>
          <a:sy n="90" d="100"/>
        </p:scale>
        <p:origin x="30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04.03.2021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33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Войтенко Полина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56287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/>
              <a:t>Назаренко Екатерина Александровна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021492" y="5663135"/>
            <a:ext cx="4985903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/>
              <a:t>Исследование различных способов заработка подростков в интернете и их популярности среди учащихся седьмых классов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</TotalTime>
  <Words>23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Войтенко Полина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Владимир Козлов</cp:lastModifiedBy>
  <cp:revision>23</cp:revision>
  <dcterms:created xsi:type="dcterms:W3CDTF">2020-12-14T12:19:31Z</dcterms:created>
  <dcterms:modified xsi:type="dcterms:W3CDTF">2021-03-04T17:29:59Z</dcterms:modified>
</cp:coreProperties>
</file>