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Соломонова </a:t>
            </a:r>
            <a:r>
              <a:rPr lang="ru-RU" sz="3600" dirty="0" err="1"/>
              <a:t>Сайаана</a:t>
            </a:r>
            <a:endParaRPr lang="ru-RU" sz="3600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79945" y="649221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Прокопьева </a:t>
            </a:r>
            <a:r>
              <a:rPr lang="ru-RU" sz="1700" dirty="0" err="1"/>
              <a:t>Туяна</a:t>
            </a:r>
            <a:r>
              <a:rPr lang="ru-RU" sz="1700" dirty="0"/>
              <a:t> Николаевна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726894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Создание мобильного приложения «Эвенкийский алфавит в картинках»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</TotalTime>
  <Words>18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Соломонова Сайаана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40</cp:revision>
  <dcterms:created xsi:type="dcterms:W3CDTF">2020-12-14T12:19:31Z</dcterms:created>
  <dcterms:modified xsi:type="dcterms:W3CDTF">2021-03-06T21:46:11Z</dcterms:modified>
</cp:coreProperties>
</file>