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93" d="100"/>
          <a:sy n="93" d="100"/>
        </p:scale>
        <p:origin x="297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" y="23421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Александров  Давид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541351"/>
            <a:ext cx="3693679" cy="2883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700" dirty="0"/>
              <a:t>Рыкованова  Галина  Витальевна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021492" y="5918441"/>
            <a:ext cx="4866907" cy="53178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Создание игры-тренажёра по правилам совместимости групп крови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</TotalTime>
  <Words>16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Александров  Давид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Владимир Козлов</cp:lastModifiedBy>
  <cp:revision>16</cp:revision>
  <dcterms:created xsi:type="dcterms:W3CDTF">2020-12-14T12:19:31Z</dcterms:created>
  <dcterms:modified xsi:type="dcterms:W3CDTF">2021-03-04T17:01:45Z</dcterms:modified>
</cp:coreProperties>
</file>