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42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Атласов Давид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55232" y="6336939"/>
            <a:ext cx="3916787" cy="74884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Атласов Петр Петрович</a:t>
            </a:r>
          </a:p>
          <a:p>
            <a:pPr algn="l">
              <a:lnSpc>
                <a:spcPct val="115000"/>
              </a:lnSpc>
              <a:spcBef>
                <a:spcPts val="0"/>
              </a:spcBef>
            </a:pPr>
            <a:r>
              <a:rPr lang="ru-RU" sz="1700" dirty="0"/>
              <a:t>Смирнова Марта Афанасьевна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777172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 err="1"/>
              <a:t>Cтабилизаторы</a:t>
            </a:r>
            <a:r>
              <a:rPr lang="ru-RU" dirty="0"/>
              <a:t> давления воздуха в помещениях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</TotalTime>
  <Words>17</Words>
  <Application>Microsoft Office PowerPoint</Application>
  <PresentationFormat>Произвольный</PresentationFormat>
  <Paragraphs>6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Атласов Давид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44</cp:revision>
  <dcterms:created xsi:type="dcterms:W3CDTF">2020-12-14T12:19:31Z</dcterms:created>
  <dcterms:modified xsi:type="dcterms:W3CDTF">2021-03-11T17:14:48Z</dcterms:modified>
</cp:coreProperties>
</file>