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Извина</a:t>
            </a:r>
            <a:r>
              <a:rPr lang="ru-RU" sz="3600" b="1" dirty="0" smtClean="0"/>
              <a:t> Ольга Александровна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/>
              <a:t>учитель </a:t>
            </a:r>
            <a:r>
              <a:rPr lang="ru-RU" sz="1800" b="1" smtClean="0"/>
              <a:t>истории МАОУ </a:t>
            </a:r>
            <a:r>
              <a:rPr lang="ru-RU" sz="1800" b="1" dirty="0"/>
              <a:t>СОШ </a:t>
            </a:r>
            <a:r>
              <a:rPr lang="ru-RU" sz="1800" b="1"/>
              <a:t>№</a:t>
            </a:r>
            <a:r>
              <a:rPr lang="ru-RU" sz="1800" b="1" smtClean="0"/>
              <a:t>22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Извина Ольга Александровна учитель истории МАОУ СОШ №22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2022-04-05T09:12:37Z</dcterms:modified>
</cp:coreProperties>
</file>