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Плюхин Артем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Соелма</a:t>
            </a:r>
            <a:r>
              <a:rPr lang="ru-RU" sz="1700" dirty="0"/>
              <a:t> </a:t>
            </a:r>
            <a:r>
              <a:rPr lang="ru-RU" sz="1700" dirty="0" err="1"/>
              <a:t>Цыдыповна</a:t>
            </a:r>
            <a:r>
              <a:rPr lang="ru-RU" sz="1700" dirty="0"/>
              <a:t> </a:t>
            </a:r>
            <a:r>
              <a:rPr lang="ru-RU" sz="1700" dirty="0" err="1"/>
              <a:t>Чимитова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78478" y="5797556"/>
            <a:ext cx="516512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Создание приложения дополненной реальности для интерактивных книг на бурятском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19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Плюхин Артем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37</cp:revision>
  <dcterms:created xsi:type="dcterms:W3CDTF">2020-12-14T12:19:31Z</dcterms:created>
  <dcterms:modified xsi:type="dcterms:W3CDTF">2021-03-06T21:38:32Z</dcterms:modified>
</cp:coreProperties>
</file>