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Бурцева Мария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141730" y="6462659"/>
            <a:ext cx="3916787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Павлова Александра Петровна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Исследование деревянных домов тепловизором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Бурцева Мария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46</cp:revision>
  <dcterms:created xsi:type="dcterms:W3CDTF">2020-12-14T12:19:31Z</dcterms:created>
  <dcterms:modified xsi:type="dcterms:W3CDTF">2021-03-11T17:17:59Z</dcterms:modified>
</cp:coreProperties>
</file>