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Рейнгольд</a:t>
            </a:r>
            <a:r>
              <a:rPr lang="ru-RU" sz="3200" b="1" dirty="0" smtClean="0"/>
              <a:t> Григорий Борисович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педагог дополнительного образования МБУДО ЦДТТ</a:t>
            </a:r>
            <a:r>
              <a:rPr lang="en-US" sz="1800" b="1" dirty="0" smtClean="0"/>
              <a:t>,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Г.Иркутск</a:t>
            </a:r>
            <a:r>
              <a:rPr lang="en-US" sz="1800" b="1" dirty="0" smtClean="0"/>
              <a:t> 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Рейнгольд Григорий Борисович педагог дополнительного образования МБУДО ЦДТТ, Г.Иркутск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26</cp:revision>
  <dcterms:created xsi:type="dcterms:W3CDTF">2020-12-14T12:19:31Z</dcterms:created>
  <dcterms:modified xsi:type="dcterms:W3CDTF">2024-03-20T06:08:39Z</dcterms:modified>
</cp:coreProperties>
</file>