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Петрова Вера </a:t>
            </a:r>
            <a:r>
              <a:rPr lang="ru-RU" sz="3600" b="1" dirty="0" err="1" smtClean="0"/>
              <a:t>Панфиловна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/>
              <a:t>учитель начальных классов МАОУ "Саха политехнический лицей" Республика Саха (Якутия) г. Якутск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Петрова Вера Панфиловна учитель начальных классов МАОУ "Саха политехнический лицей" Республика Саха (Якутия) г. Якутск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39</cp:revision>
  <dcterms:created xsi:type="dcterms:W3CDTF">2020-12-14T12:19:31Z</dcterms:created>
  <dcterms:modified xsi:type="dcterms:W3CDTF">2024-03-20T08:34:10Z</dcterms:modified>
</cp:coreProperties>
</file>