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Марковская Светлана Владимировна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 математики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Марковская Светлана Владимировна Учитель математики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33</cp:revision>
  <dcterms:created xsi:type="dcterms:W3CDTF">2020-12-14T12:19:31Z</dcterms:created>
  <dcterms:modified xsi:type="dcterms:W3CDTF">2024-03-20T08:14:39Z</dcterms:modified>
</cp:coreProperties>
</file>