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>
        <p:scale>
          <a:sx n="59" d="100"/>
          <a:sy n="59" d="100"/>
        </p:scale>
        <p:origin x="-2010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Лунева Евгения </a:t>
            </a:r>
            <a:r>
              <a:rPr lang="ru-RU" sz="3200" b="1" dirty="0" err="1" smtClean="0"/>
              <a:t>Алексанровна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1800" b="1" dirty="0" smtClean="0"/>
              <a:t>Учитель начальных классов высшей категории МАОУ «Лицей № 77 </a:t>
            </a:r>
            <a:r>
              <a:rPr lang="ru-RU" sz="1800" b="1" dirty="0" err="1" smtClean="0"/>
              <a:t>г.Челябинская</a:t>
            </a:r>
            <a:r>
              <a:rPr lang="ru-RU" sz="1800" b="1" dirty="0" smtClean="0"/>
              <a:t>»</a:t>
            </a:r>
            <a:endParaRPr lang="ru-RU" sz="18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134</TotalTime>
  <Words>8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Лунева Евгения Алексанровна Учитель начальных классов высшей категории МАОУ «Лицей № 77 г.Челябинская»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admin</cp:lastModifiedBy>
  <cp:revision>31</cp:revision>
  <dcterms:created xsi:type="dcterms:W3CDTF">2020-12-14T12:19:31Z</dcterms:created>
  <dcterms:modified xsi:type="dcterms:W3CDTF">2024-03-20T06:34:58Z</dcterms:modified>
</cp:coreProperties>
</file>