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3200" b="1" dirty="0" smtClean="0"/>
              <a:t>Юшкевич Олеся Сергеевна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учитель дефектолог МОУ «СОШ № 45»</a:t>
            </a:r>
            <a:r>
              <a:rPr lang="ru-RU" sz="1800" b="1" dirty="0" smtClean="0"/>
              <a:t> Челябинская область, </a:t>
            </a:r>
            <a:r>
              <a:rPr lang="ru-RU" sz="1800" b="1" dirty="0" err="1" smtClean="0"/>
              <a:t>г.Копейск</a:t>
            </a:r>
            <a:r>
              <a:rPr lang="en-US" sz="1800" b="1" dirty="0" smtClean="0"/>
              <a:t> 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5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 Юшкевич Олеся Сергеевна учитель дефектолог МОУ «СОШ № 45» Челябинская область, г.Копейск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28</cp:revision>
  <dcterms:created xsi:type="dcterms:W3CDTF">2020-12-14T12:19:31Z</dcterms:created>
  <dcterms:modified xsi:type="dcterms:W3CDTF">2024-03-20T06:14:31Z</dcterms:modified>
</cp:coreProperties>
</file>