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600" b="1" dirty="0" err="1" smtClean="0"/>
              <a:t>Товчаева</a:t>
            </a:r>
            <a:r>
              <a:rPr lang="ru-RU" sz="3600" b="1" dirty="0" smtClean="0"/>
              <a:t> Светлана Сергеевна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1800" b="1" dirty="0" smtClean="0"/>
              <a:t>Учитель математики, МБОУ </a:t>
            </a:r>
            <a:r>
              <a:rPr lang="ru-RU" sz="1800" b="1" dirty="0" err="1" smtClean="0"/>
              <a:t>г.Иркутска</a:t>
            </a:r>
            <a:r>
              <a:rPr lang="ru-RU" sz="1800" b="1" dirty="0" smtClean="0"/>
              <a:t> СОШ с УИОП № 19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235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Товчаева Светлана Сергеевна Учитель математики, МБОУ г.Иркутска СОШ с УИОП № 19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34</cp:revision>
  <dcterms:created xsi:type="dcterms:W3CDTF">2020-12-14T12:19:31Z</dcterms:created>
  <dcterms:modified xsi:type="dcterms:W3CDTF">2024-03-20T08:16:17Z</dcterms:modified>
</cp:coreProperties>
</file>