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/>
              <a:t>Лобашова Лариса Юрьевна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 smtClean="0"/>
              <a:t>учитель математики</a:t>
            </a:r>
            <a:r>
              <a:rPr lang="ru-RU" sz="1800" b="1" dirty="0"/>
              <a:t> город Кострома, МБОУ лицей №41 города Костромы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255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Лобашова Лариса Юрьевна учитель математики город Кострома, МБОУ лицей №41 города Костромы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40</cp:revision>
  <dcterms:created xsi:type="dcterms:W3CDTF">2020-12-14T12:19:31Z</dcterms:created>
  <dcterms:modified xsi:type="dcterms:W3CDTF">2024-03-20T08:35:51Z</dcterms:modified>
</cp:coreProperties>
</file>