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err="1"/>
              <a:t>Коцур</a:t>
            </a:r>
            <a:r>
              <a:rPr lang="ru-RU" sz="3200" b="1" dirty="0"/>
              <a:t> Наталья Владимировна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/>
              <a:t>учитель математики, МБОУ "</a:t>
            </a:r>
            <a:r>
              <a:rPr lang="ru-RU" sz="1800" b="1" dirty="0" err="1"/>
              <a:t>Новомальтинская</a:t>
            </a:r>
            <a:r>
              <a:rPr lang="ru-RU" sz="1800" b="1" dirty="0"/>
              <a:t> СОШ" Иркутская область, </a:t>
            </a:r>
            <a:r>
              <a:rPr lang="ru-RU" sz="1800" b="1" dirty="0" err="1"/>
              <a:t>Усольский</a:t>
            </a:r>
            <a:r>
              <a:rPr lang="ru-RU" sz="1800" b="1" dirty="0"/>
              <a:t> район, </a:t>
            </a:r>
            <a:r>
              <a:rPr lang="ru-RU" sz="1800" b="1" dirty="0" err="1"/>
              <a:t>п.Новомальтинск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Коцур Наталья Владимировна учитель математики, МБОУ "Новомальтинская СОШ" Иркутская область, Усольский район, п.Новомальтинск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43</cp:revision>
  <dcterms:created xsi:type="dcterms:W3CDTF">2020-12-14T12:19:31Z</dcterms:created>
  <dcterms:modified xsi:type="dcterms:W3CDTF">2024-03-20T08:40:51Z</dcterms:modified>
</cp:coreProperties>
</file>