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13" y="8353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Панфилов Денис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452265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Хадеева Лариса Павловна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4633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Камера-обскура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202</TotalTime>
  <Words>10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Панфилов Денис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54</cp:revision>
  <dcterms:created xsi:type="dcterms:W3CDTF">2020-12-14T12:19:31Z</dcterms:created>
  <dcterms:modified xsi:type="dcterms:W3CDTF">2021-03-11T17:35:19Z</dcterms:modified>
</cp:coreProperties>
</file>