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4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Андреев Артемий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35021"/>
            <a:ext cx="3693679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Попов Артём Андреевич</a:t>
            </a:r>
          </a:p>
          <a:p>
            <a:pPr algn="l">
              <a:spcBef>
                <a:spcPts val="0"/>
              </a:spcBef>
            </a:pPr>
            <a:r>
              <a:rPr lang="ru-RU" dirty="0" err="1"/>
              <a:t>Рейнгольд</a:t>
            </a:r>
            <a:r>
              <a:rPr lang="ru-RU" dirty="0"/>
              <a:t> Григорий Борисович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21492" y="5918441"/>
            <a:ext cx="4866907" cy="5317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Компьютерная игра «Чапаев»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</TotalTime>
  <Words>17</Words>
  <Application>Microsoft Office PowerPoint</Application>
  <PresentationFormat>Произвольный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Андреев Артемий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Владимир Козлов</cp:lastModifiedBy>
  <cp:revision>18</cp:revision>
  <dcterms:created xsi:type="dcterms:W3CDTF">2020-12-14T12:19:31Z</dcterms:created>
  <dcterms:modified xsi:type="dcterms:W3CDTF">2021-03-04T17:15:41Z</dcterms:modified>
</cp:coreProperties>
</file>