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Нусс</a:t>
            </a:r>
            <a:r>
              <a:rPr lang="ru-RU" sz="3600" b="1" dirty="0" smtClean="0"/>
              <a:t> Кристина Алексеевна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русского языка </a:t>
            </a:r>
            <a:r>
              <a:rPr lang="ru-RU" sz="1800" b="1" smtClean="0"/>
              <a:t>и литературы МОУ «СОШ № 42»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Нусс Кристина Алексеевна учитель русского языка и литературы МОУ «СОШ № 42»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2022-04-05T08:39:50Z</dcterms:modified>
</cp:coreProperties>
</file>