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57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Кириллина Анна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66920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dirty="0"/>
              <a:t>Петрова Татьяна Семеновна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106700" y="5813685"/>
            <a:ext cx="4900695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dirty="0"/>
              <a:t>Как создать мультипликационный фильм с помощью </a:t>
            </a:r>
            <a:r>
              <a:rPr lang="ru-RU" dirty="0" err="1"/>
              <a:t>FlipaClip</a:t>
            </a:r>
            <a:r>
              <a:rPr lang="ru-RU" dirty="0"/>
              <a:t> и </a:t>
            </a:r>
            <a:r>
              <a:rPr lang="ru-RU" dirty="0" err="1"/>
              <a:t>KineMaste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</TotalTime>
  <Words>18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Кириллина Анна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31</cp:revision>
  <dcterms:created xsi:type="dcterms:W3CDTF">2020-12-14T12:19:31Z</dcterms:created>
  <dcterms:modified xsi:type="dcterms:W3CDTF">2021-03-06T21:23:31Z</dcterms:modified>
</cp:coreProperties>
</file>