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Осмачкина</a:t>
            </a:r>
            <a:r>
              <a:rPr lang="ru-RU" sz="3600" dirty="0"/>
              <a:t> Карина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 err="1"/>
              <a:t>Гибескул</a:t>
            </a:r>
            <a:r>
              <a:rPr lang="ru-RU" sz="1700" dirty="0"/>
              <a:t> Мария Валерьевна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819806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Стихия воды в творчестве Р.И. </a:t>
            </a:r>
            <a:r>
              <a:rPr lang="ru-RU" dirty="0" err="1"/>
              <a:t>Дериевой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</TotalTime>
  <Words>19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Осмачкина Карина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35</cp:revision>
  <dcterms:created xsi:type="dcterms:W3CDTF">2020-12-14T12:19:31Z</dcterms:created>
  <dcterms:modified xsi:type="dcterms:W3CDTF">2021-03-06T22:03:01Z</dcterms:modified>
</cp:coreProperties>
</file>