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Паршин Яромир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Паршина Елена Алексеевна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42551" y="5834627"/>
            <a:ext cx="516512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QR-коды в нашей жизни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Паршин Яромир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36</cp:revision>
  <dcterms:created xsi:type="dcterms:W3CDTF">2020-12-14T12:19:31Z</dcterms:created>
  <dcterms:modified xsi:type="dcterms:W3CDTF">2021-03-06T21:35:51Z</dcterms:modified>
</cp:coreProperties>
</file>