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2800" b="1" dirty="0" err="1" smtClean="0"/>
              <a:t>Дондокова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Цыренжап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Лхасарановна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1800" b="1" dirty="0" err="1" smtClean="0"/>
              <a:t>к.п.н</a:t>
            </a:r>
            <a:r>
              <a:rPr lang="ru-RU" sz="1800" b="1" dirty="0" smtClean="0"/>
              <a:t>. у</a:t>
            </a:r>
            <a:r>
              <a:rPr lang="ru-RU" sz="1800" b="1" dirty="0" smtClean="0"/>
              <a:t>читель русского языка и литературы МБОУ «</a:t>
            </a:r>
            <a:r>
              <a:rPr lang="ru-RU" sz="1800" b="1" dirty="0" err="1" smtClean="0"/>
              <a:t>Дульдургинская</a:t>
            </a:r>
            <a:r>
              <a:rPr lang="ru-RU" sz="1800" b="1" smtClean="0"/>
              <a:t>  </a:t>
            </a:r>
            <a:r>
              <a:rPr lang="ru-RU" sz="1800" b="1" dirty="0"/>
              <a:t>СОШ №2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Дондокова Цыренжап Лхасарановна к.п.н. учитель русского языка и литературы МБОУ «Дульдургинская  СОШ №2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2022-04-05T08:29:19Z</dcterms:modified>
</cp:coreProperties>
</file>