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710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Копытов Вадим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1682829" y="6491634"/>
            <a:ext cx="3916787" cy="288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Понамарева Ольга Николаевна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719906" y="5819806"/>
            <a:ext cx="523695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Песни о героическом Ленинграде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154</TotalTime>
  <Words>13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Копытов Вадим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44</cp:revision>
  <dcterms:created xsi:type="dcterms:W3CDTF">2020-12-14T12:19:31Z</dcterms:created>
  <dcterms:modified xsi:type="dcterms:W3CDTF">2021-03-06T22:19:32Z</dcterms:modified>
</cp:coreProperties>
</file>