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Семенова Анна Валерьевна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 smtClean="0"/>
              <a:t>педагог дополнительного образования МАОУ ДО «</a:t>
            </a:r>
            <a:r>
              <a:rPr lang="ru-RU" sz="1800" b="1" dirty="0" err="1" smtClean="0"/>
              <a:t>ЦОиПО</a:t>
            </a:r>
            <a:r>
              <a:rPr lang="ru-RU" sz="1800" b="1" dirty="0" smtClean="0"/>
              <a:t>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Семенова Анна Валерьевна педагог дополнительного образования МАОУ ДО «ЦОиПО»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2022-04-05T08:55:43Z</dcterms:modified>
</cp:coreProperties>
</file>