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61" r:id="rId2"/>
  </p:sldIdLst>
  <p:sldSz cx="6858000" cy="972026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03A4D"/>
    <a:srgbClr val="420000"/>
    <a:srgbClr val="58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490" autoAdjust="0"/>
    <p:restoredTop sz="94660"/>
  </p:normalViewPr>
  <p:slideViewPr>
    <p:cSldViewPr snapToGrid="0">
      <p:cViewPr varScale="1">
        <p:scale>
          <a:sx n="78" d="100"/>
          <a:sy n="78" d="100"/>
        </p:scale>
        <p:origin x="3228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590794"/>
            <a:ext cx="5829300" cy="3384092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105389"/>
            <a:ext cx="5143500" cy="234681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044156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422376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17514"/>
            <a:ext cx="1478756" cy="823747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17514"/>
            <a:ext cx="4350544" cy="823747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575468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97493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23318"/>
            <a:ext cx="5915025" cy="404335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504929"/>
            <a:ext cx="5915025" cy="212630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837319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587570"/>
            <a:ext cx="2914650" cy="616741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587570"/>
            <a:ext cx="2914650" cy="616741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991222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17516"/>
            <a:ext cx="5915025" cy="187880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382815"/>
            <a:ext cx="2901255" cy="1167781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550596"/>
            <a:ext cx="2901255" cy="522239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382815"/>
            <a:ext cx="2915543" cy="1167781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550596"/>
            <a:ext cx="2915543" cy="522239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338361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133263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89630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48018"/>
            <a:ext cx="2211884" cy="226806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99540"/>
            <a:ext cx="3471863" cy="690768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16079"/>
            <a:ext cx="2211884" cy="540239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155074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48018"/>
            <a:ext cx="2211884" cy="226806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99540"/>
            <a:ext cx="3471863" cy="690768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 dirty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16079"/>
            <a:ext cx="2211884" cy="540239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476675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17516"/>
            <a:ext cx="5915025" cy="18788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587570"/>
            <a:ext cx="5915025" cy="61674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009246"/>
            <a:ext cx="1543050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009246"/>
            <a:ext cx="2314575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009246"/>
            <a:ext cx="1543050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273813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58000" cy="969684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14350" y="4402742"/>
            <a:ext cx="5829300" cy="571324"/>
          </a:xfrm>
        </p:spPr>
        <p:txBody>
          <a:bodyPr>
            <a:noAutofit/>
          </a:bodyPr>
          <a:lstStyle/>
          <a:p>
            <a:r>
              <a:rPr lang="ru-RU" sz="3600" dirty="0"/>
              <a:t>Курилова Анастасия</a:t>
            </a:r>
          </a:p>
        </p:txBody>
      </p:sp>
      <p:sp>
        <p:nvSpPr>
          <p:cNvPr id="9" name="Подзаголовок 2"/>
          <p:cNvSpPr txBox="1">
            <a:spLocks/>
          </p:cNvSpPr>
          <p:nvPr/>
        </p:nvSpPr>
        <p:spPr>
          <a:xfrm>
            <a:off x="2923698" y="1431592"/>
            <a:ext cx="1380790" cy="5437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b="1" dirty="0">
                <a:solidFill>
                  <a:schemeClr val="bg2">
                    <a:lumMod val="25000"/>
                  </a:schemeClr>
                </a:solidFill>
              </a:rPr>
              <a:t>XIX</a:t>
            </a:r>
            <a:endParaRPr lang="ru-RU" sz="24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0" name="Подзаголовок 2"/>
          <p:cNvSpPr txBox="1">
            <a:spLocks/>
          </p:cNvSpPr>
          <p:nvPr/>
        </p:nvSpPr>
        <p:spPr>
          <a:xfrm>
            <a:off x="2576639" y="9349770"/>
            <a:ext cx="1523485" cy="255864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5-8 </a:t>
            </a:r>
            <a:r>
              <a:rPr lang="ru-RU" dirty="0"/>
              <a:t>апреля</a:t>
            </a:r>
            <a:r>
              <a:rPr lang="en-US" dirty="0"/>
              <a:t> 2021</a:t>
            </a:r>
            <a:r>
              <a:rPr lang="ru-RU" dirty="0"/>
              <a:t> </a:t>
            </a:r>
          </a:p>
        </p:txBody>
      </p:sp>
      <p:sp>
        <p:nvSpPr>
          <p:cNvPr id="8" name="Подзаголовок 2"/>
          <p:cNvSpPr txBox="1">
            <a:spLocks/>
          </p:cNvSpPr>
          <p:nvPr/>
        </p:nvSpPr>
        <p:spPr>
          <a:xfrm>
            <a:off x="2090608" y="6466920"/>
            <a:ext cx="3916787" cy="28832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0"/>
              </a:spcBef>
            </a:pPr>
            <a:r>
              <a:rPr lang="ru-RU" sz="1700" dirty="0" err="1"/>
              <a:t>Малькович</a:t>
            </a:r>
            <a:r>
              <a:rPr lang="ru-RU" sz="1700" dirty="0"/>
              <a:t> Жанна Алексеевна</a:t>
            </a:r>
          </a:p>
        </p:txBody>
      </p:sp>
      <p:sp>
        <p:nvSpPr>
          <p:cNvPr id="11" name="Подзаголовок 2"/>
          <p:cNvSpPr txBox="1">
            <a:spLocks/>
          </p:cNvSpPr>
          <p:nvPr/>
        </p:nvSpPr>
        <p:spPr>
          <a:xfrm>
            <a:off x="719906" y="5819806"/>
            <a:ext cx="5236950" cy="53178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</a:pPr>
            <a:r>
              <a:rPr lang="ru-RU" dirty="0"/>
              <a:t>Сказочное пространство Сибири в  детских повестях К. </a:t>
            </a:r>
            <a:r>
              <a:rPr lang="ru-RU" dirty="0" err="1"/>
              <a:t>Лагунова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7019029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147</TotalTime>
  <Words>18</Words>
  <Application>Microsoft Office PowerPoint</Application>
  <PresentationFormat>Произвольный</PresentationFormat>
  <Paragraphs>5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Тема Office</vt:lpstr>
      <vt:lpstr>Курилова Анастасия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Иван Иванов</dc:title>
  <dc:creator>USER</dc:creator>
  <cp:lastModifiedBy>Anton Kozlov</cp:lastModifiedBy>
  <cp:revision>41</cp:revision>
  <dcterms:created xsi:type="dcterms:W3CDTF">2020-12-14T12:19:31Z</dcterms:created>
  <dcterms:modified xsi:type="dcterms:W3CDTF">2021-03-06T22:13:08Z</dcterms:modified>
</cp:coreProperties>
</file>