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Гаськов</a:t>
            </a:r>
            <a:r>
              <a:rPr lang="ru-RU" sz="3600" dirty="0"/>
              <a:t> Максим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5628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Глухов Владимир Геннадиевич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833263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Программирование дрона </a:t>
            </a:r>
            <a:r>
              <a:rPr lang="ru-RU" dirty="0" err="1"/>
              <a:t>Tello</a:t>
            </a:r>
            <a:r>
              <a:rPr lang="ru-RU" dirty="0"/>
              <a:t> на </a:t>
            </a:r>
            <a:r>
              <a:rPr lang="ru-RU" dirty="0" err="1"/>
              <a:t>Python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Гаськов Максим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25</cp:revision>
  <dcterms:created xsi:type="dcterms:W3CDTF">2020-12-14T12:19:31Z</dcterms:created>
  <dcterms:modified xsi:type="dcterms:W3CDTF">2021-03-04T17:33:38Z</dcterms:modified>
</cp:coreProperties>
</file>