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73" autoAdjust="0"/>
    <p:restoredTop sz="94660"/>
  </p:normalViewPr>
  <p:slideViewPr>
    <p:cSldViewPr snapToGrid="0">
      <p:cViewPr varScale="1">
        <p:scale>
          <a:sx n="53" d="100"/>
          <a:sy n="53" d="100"/>
        </p:scale>
        <p:origin x="882" y="90"/>
      </p:cViewPr>
      <p:guideLst>
        <p:guide orient="horz" pos="306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20128" cy="972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2448" y="4588506"/>
            <a:ext cx="5829300" cy="910594"/>
          </a:xfrm>
        </p:spPr>
        <p:txBody>
          <a:bodyPr>
            <a:noAutofit/>
          </a:bodyPr>
          <a:lstStyle/>
          <a:p>
            <a:r>
              <a:rPr lang="ru-RU" sz="3200" b="1" dirty="0" err="1" smtClean="0"/>
              <a:t>Христолюбская</a:t>
            </a:r>
            <a:r>
              <a:rPr lang="ru-RU" sz="3200" b="1" dirty="0" smtClean="0"/>
              <a:t> Юлия Ивановна</a:t>
            </a: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1800" b="1" dirty="0"/>
              <a:t>учитель </a:t>
            </a:r>
            <a:r>
              <a:rPr lang="ru-RU" sz="1800" b="1" dirty="0" smtClean="0"/>
              <a:t>начальных классов, МБОУ СОШ №44</a:t>
            </a:r>
            <a:endParaRPr lang="ru-RU" sz="18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679955" y="9308175"/>
            <a:ext cx="1917445" cy="41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3-5</a:t>
            </a:r>
            <a:r>
              <a:rPr lang="en-US" dirty="0"/>
              <a:t> </a:t>
            </a:r>
            <a:r>
              <a:rPr lang="ru-RU" dirty="0"/>
              <a:t>апреля 2023 год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778720-BDC0-948C-D3AB-08B5E07BCADA}"/>
              </a:ext>
            </a:extLst>
          </p:cNvPr>
          <p:cNvSpPr txBox="1"/>
          <p:nvPr/>
        </p:nvSpPr>
        <p:spPr>
          <a:xfrm>
            <a:off x="295273" y="367343"/>
            <a:ext cx="514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XXI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98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115</TotalTime>
  <Words>8</Words>
  <Application>Microsoft Office PowerPoint</Application>
  <PresentationFormat>Произвольный</PresentationFormat>
  <Paragraphs>3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Христолюбская Юлия Ивановна учитель начальных классов, МБОУ СОШ №44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Виктория</cp:lastModifiedBy>
  <cp:revision>25</cp:revision>
  <dcterms:created xsi:type="dcterms:W3CDTF">2020-12-14T12:19:31Z</dcterms:created>
  <dcterms:modified xsi:type="dcterms:W3CDTF">2023-03-16T16:21:09Z</dcterms:modified>
</cp:coreProperties>
</file>