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4800" y="4588506"/>
            <a:ext cx="6267450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Вакилова</a:t>
            </a:r>
            <a:r>
              <a:rPr lang="ru-RU" sz="3600" b="1" dirty="0" smtClean="0"/>
              <a:t> Г.Р.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 smtClean="0"/>
              <a:t>Учитель МБОУ лицей имени генерала-майора </a:t>
            </a:r>
            <a:r>
              <a:rPr lang="ru-RU" sz="1800" b="1" dirty="0" err="1" smtClean="0"/>
              <a:t>Хисматулина</a:t>
            </a:r>
            <a:r>
              <a:rPr lang="ru-RU" sz="1800" b="1" dirty="0" smtClean="0"/>
              <a:t> В.И.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Вакилова Г.Р. Учитель МБОУ лицей имени генерала-майора Хисматулина В.И.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2022-04-05T08:54:05Z</dcterms:modified>
</cp:coreProperties>
</file>