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71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Рощупкин Илья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9164" y="6452265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/>
              <a:t>Покачалова Ольга Николаевна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846337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Свойства ньютоновской и неньютоновской жидкости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241</TotalTime>
  <Words>14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Рощупкин Илья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57</cp:revision>
  <dcterms:created xsi:type="dcterms:W3CDTF">2020-12-14T12:19:31Z</dcterms:created>
  <dcterms:modified xsi:type="dcterms:W3CDTF">2021-03-11T18:14:25Z</dcterms:modified>
</cp:coreProperties>
</file>