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3" y="835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Разуваева Арина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452265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Щербакова Маргарита Васильевна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46337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Физика на воздушных шариках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239</TotalTime>
  <Words>13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Разуваева Арина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56</cp:revision>
  <dcterms:created xsi:type="dcterms:W3CDTF">2020-12-14T12:19:31Z</dcterms:created>
  <dcterms:modified xsi:type="dcterms:W3CDTF">2021-03-11T18:12:31Z</dcterms:modified>
</cp:coreProperties>
</file>